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58" r:id="rId4"/>
    <p:sldId id="259" r:id="rId5"/>
    <p:sldId id="280" r:id="rId6"/>
    <p:sldId id="2962" r:id="rId7"/>
    <p:sldId id="391" r:id="rId8"/>
    <p:sldId id="283" r:id="rId9"/>
    <p:sldId id="487" r:id="rId10"/>
    <p:sldId id="277" r:id="rId11"/>
    <p:sldId id="384" r:id="rId12"/>
    <p:sldId id="284" r:id="rId13"/>
    <p:sldId id="303" r:id="rId14"/>
    <p:sldId id="281" r:id="rId15"/>
    <p:sldId id="2963" r:id="rId16"/>
    <p:sldId id="2922" r:id="rId17"/>
    <p:sldId id="477" r:id="rId18"/>
    <p:sldId id="2921" r:id="rId19"/>
    <p:sldId id="306" r:id="rId20"/>
    <p:sldId id="2965" r:id="rId21"/>
    <p:sldId id="2964" r:id="rId22"/>
    <p:sldId id="369" r:id="rId23"/>
    <p:sldId id="2920" r:id="rId24"/>
    <p:sldId id="490" r:id="rId25"/>
    <p:sldId id="476" r:id="rId26"/>
    <p:sldId id="2961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69E"/>
    <a:srgbClr val="004898"/>
    <a:srgbClr val="5172DF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="" xmlns:p1710="http://schemas.microsoft.com/office/powerpoint/2017/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4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441828548908234E-2"/>
          <c:y val="3.3208001405000687E-2"/>
          <c:w val="0.93191683292388916"/>
          <c:h val="0.756797075271606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</c:v>
                </c:pt>
              </c:strCache>
            </c:strRef>
          </c:tx>
          <c:spPr>
            <a:solidFill>
              <a:srgbClr val="86C6E6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1-2DB1-42ED-BB8E-BFAEB1B2687A}"/>
              </c:ext>
            </c:extLst>
          </c:dPt>
          <c:dPt>
            <c:idx val="1"/>
            <c:invertIfNegative val="0"/>
            <c:bubble3D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2-2DB1-42ED-BB8E-BFAEB1B2687A}"/>
              </c:ext>
            </c:extLst>
          </c:dPt>
          <c:dPt>
            <c:idx val="2"/>
            <c:invertIfNegative val="0"/>
            <c:bubble3D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4-2DB1-42ED-BB8E-BFAEB1B2687A}"/>
              </c:ext>
            </c:extLst>
          </c:dPt>
          <c:dPt>
            <c:idx val="3"/>
            <c:invertIfNegative val="0"/>
            <c:bubble3D val="0"/>
  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  <c:ext xmlns:c16="http://schemas.microsoft.com/office/drawing/2014/chart" uri="{C3380CC4-5D6E-409C-BE32-E72D297353CC}">
                <c16:uniqueId val="{00000005-2DB1-42ED-BB8E-BFAEB1B2687A}"/>
              </c:ext>
            </c:extLst>
          </c:dPt>
          <c:cat>
            <c:strRef>
              <c:f>Sheet1!$A$2:$A$5</c:f>
              <c:strCache>
                <c:ptCount val="4"/>
                <c:pt idx="0">
                  <c:v>Text1</c:v>
                </c:pt>
                <c:pt idx="1">
                  <c:v>Text2</c:v>
                </c:pt>
                <c:pt idx="2">
                  <c:v>Text3</c:v>
                </c:pt>
                <c:pt idx="3">
                  <c:v>Text4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6.5</c:v>
                </c:pt>
                <c:pt idx="1">
                  <c:v>7.8</c:v>
                </c:pt>
                <c:pt idx="2">
                  <c:v>9.1999999999999993</c:v>
                </c:pt>
                <c:pt idx="3">
                  <c:v>8.9</c:v>
                </c:pt>
              </c:numCache>
            </c:numRef>
          </c:val>
          <c:extLst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>
            <c:ext xmlns:c16="http://schemas.microsoft.com/office/drawing/2014/chart" uri="{C3380CC4-5D6E-409C-BE32-E72D297353CC}">
              <c16:uniqueId val="{00000006-2DB1-42ED-BB8E-BFAEB1B26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"/>
        <c:overlap val="-3"/>
        <c:axId val="380894592"/>
        <c:axId val="546381824"/>
      </c:barChart>
      <c:catAx>
        <c:axId val="38089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ko-KR"/>
          </a:p>
        </c:txPr>
        <c:crossAx val="546381824"/>
        <c:crosses val="autoZero"/>
        <c:auto val="0"/>
        <c:lblAlgn val="ctr"/>
        <c:lblOffset val="100"/>
        <c:noMultiLvlLbl val="0"/>
      </c:catAx>
      <c:valAx>
        <c:axId val="546381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ko-KR"/>
          </a:p>
        </c:txPr>
        <c:crossAx val="380894592"/>
        <c:crosses val="autoZero"/>
        <c:crossBetween val="between"/>
        <c:majorUnit val="2"/>
        <c:minorUnit val="1"/>
      </c:valAx>
    </c:plotArea>
    <c:plotVisOnly val="1"/>
    <c:dispBlanksAs val="gap"/>
    <c:showDLblsOverMax val="0"/>
  </c:chart>
  <c:txPr>
    <a:bodyPr/>
    <a:lstStyle/>
    <a:p>
      <a:pPr>
        <a:defRPr sz="1800" smtId="4294967295">
          <a:latin typeface="+mn-lt"/>
          <a:ea typeface="+mn-ea"/>
          <a:cs typeface="+mn-ea"/>
          <a:sym typeface="+mn-lt"/>
        </a:defRPr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39EDEBB9-A0F3-4BF1-97BC-3F102A4B6D05}" type="datetimeFigureOut">
              <a:rPr lang="zh-CN" altLang="en-US" smtClean="0"/>
              <a:t>2024/6/10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B4831870-FE0F-4E9E-91A5-6C64050261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05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Han Sans CN Medium" panose="020B0500000000000000" pitchFamily="34" charset="-128"/>
        <a:ea typeface="Source Han Sans CN Medium" panose="020B0500000000000000" pitchFamily="34" charset="-128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Han Sans CN Medium" panose="020B0500000000000000" pitchFamily="34" charset="-128"/>
        <a:ea typeface="Source Han Sans CN Medium" panose="020B0500000000000000" pitchFamily="34" charset="-128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Han Sans CN Medium" panose="020B0500000000000000" pitchFamily="34" charset="-128"/>
        <a:ea typeface="Source Han Sans CN Medium" panose="020B0500000000000000" pitchFamily="34" charset="-128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Han Sans CN Medium" panose="020B0500000000000000" pitchFamily="34" charset="-128"/>
        <a:ea typeface="Source Han Sans CN Medium" panose="020B0500000000000000" pitchFamily="34" charset="-128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Han Sans CN Medium" panose="020B0500000000000000" pitchFamily="34" charset="-128"/>
        <a:ea typeface="Source Han Sans CN Medium" panose="020B0500000000000000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4F4DE-EC93-4CC9-B1A5-9FDEACFEC53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815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FF245-8940-4F62-89C8-802AC33009E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108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438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06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305A3-0866-4AD8-8541-9AEA8A231B9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597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9305A3-0866-4AD8-8541-9AEA8A231B9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60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0F956-FC7D-4434-9D9E-CC985997F4E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295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696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67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11A219-AFB3-4262-B118-BD901D2AE21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379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7CAE1-DC6C-464D-9A6A-DEDBFF4474A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000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629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DFF245-8940-4F62-89C8-802AC33009E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858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95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7CAE1-DC6C-464D-9A6A-DEDBFF4474A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41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4F4DE-EC93-4CC9-B1A5-9FDEACFEC53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37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B9974-C04F-48BB-A09D-7BE6CD8C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ko-KO" altLang="ko-KO" sz="59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3821B3-F0CA-4362-BC4E-862E7CF14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O" altLang="ko-KO">
                <a:latin typeface="NanumGothic"/>
                <a:ea typeface="NanumGothic"/>
              </a:rPr>
              <a:t>마스터 자막 스타일을 편집하려면 여기를 클릭하세요.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7B9A4-DD83-4FFD-9068-8B523CC4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754CC1-91A4-4DE8-8DF2-3C134C3C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63191A-2B2A-48B4-AFBB-D221BC46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69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F2190-D117-4C64-930F-A89EE8CB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7135ED-11C5-4753-A6E8-9DBCC4278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D21152-5827-4951-AB86-0D6BC24A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14DC8-D25F-4258-B61E-660123274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8219E-DF59-436C-99AA-836F86CB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2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B4C41E-3371-4E85-A54B-B436818AD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7F7410-E375-4E35-89A1-1ED91932B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805E9-EF0C-41A3-9899-4185D1D88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7566E4-B870-4EB1-9D38-70489DAB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63AE4-F3D4-4DFA-912E-36CB78BB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5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788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90345"/>
            <a:ext cx="2031797" cy="338633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600" b="0" i="0">
                <a:solidFill>
                  <a:schemeClr val="accent1"/>
                </a:solidFill>
                <a:latin typeface="NanumGothic"/>
                <a:ea typeface="NanumGothic"/>
              </a:rPr>
              <a:t>작품의 전반적인 개요</a:t>
            </a:r>
          </a:p>
        </p:txBody>
      </p:sp>
    </p:spTree>
    <p:extLst>
      <p:ext uri="{BB962C8B-B14F-4D97-AF65-F5344CB8AC3E}">
        <p14:creationId xmlns:p14="http://schemas.microsoft.com/office/powerpoint/2010/main" val="70266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28829"/>
            <a:ext cx="2002936" cy="46177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2400" b="0" i="0">
                <a:solidFill>
                  <a:schemeClr val="accent1"/>
                </a:solidFill>
                <a:latin typeface="NanumGothic"/>
                <a:ea typeface="NanumGothic"/>
              </a:rPr>
              <a:t>주요업무 진행</a:t>
            </a:r>
          </a:p>
        </p:txBody>
      </p:sp>
    </p:spTree>
    <p:extLst>
      <p:ext uri="{BB962C8B-B14F-4D97-AF65-F5344CB8AC3E}">
        <p14:creationId xmlns:p14="http://schemas.microsoft.com/office/powerpoint/2010/main" val="166154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28829"/>
            <a:ext cx="2002936" cy="46177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2400" b="0" i="0">
                <a:solidFill>
                  <a:schemeClr val="accent1"/>
                </a:solidFill>
                <a:latin typeface="NanumGothic"/>
                <a:ea typeface="NanumGothic"/>
              </a:rPr>
              <a:t>주요업무 요약</a:t>
            </a:r>
          </a:p>
        </p:txBody>
      </p:sp>
    </p:spTree>
    <p:extLst>
      <p:ext uri="{BB962C8B-B14F-4D97-AF65-F5344CB8AC3E}">
        <p14:creationId xmlns:p14="http://schemas.microsoft.com/office/powerpoint/2010/main" val="31081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28829"/>
            <a:ext cx="761924" cy="461772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2400" b="0" i="0">
                <a:solidFill>
                  <a:schemeClr val="accent1"/>
                </a:solidFill>
                <a:latin typeface="NanumGothic"/>
                <a:ea typeface="NanumGothic"/>
              </a:rPr>
              <a:t>단점</a:t>
            </a:r>
            <a:endParaRPr lang="zh-CN" altLang="en-US" sz="2400" b="0" i="0">
              <a:solidFill>
                <a:schemeClr val="accent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868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373449" y="382649"/>
            <a:ext cx="1948421" cy="354025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700" b="0" i="0">
                <a:solidFill>
                  <a:schemeClr val="accent1"/>
                </a:solidFill>
                <a:latin typeface="NanumGothic"/>
                <a:ea typeface="NanumGothic"/>
              </a:rPr>
              <a:t>앞으로의 작업 계획</a:t>
            </a:r>
          </a:p>
        </p:txBody>
      </p:sp>
    </p:spTree>
    <p:extLst>
      <p:ext uri="{BB962C8B-B14F-4D97-AF65-F5344CB8AC3E}">
        <p14:creationId xmlns:p14="http://schemas.microsoft.com/office/powerpoint/2010/main" val="215422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03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320800" y="1193800"/>
            <a:ext cx="9550400" cy="4368800"/>
          </a:xfrm>
          <a:prstGeom prst="rect">
            <a:avLst/>
          </a:prstGeom>
          <a:solidFill>
            <a:srgbClr val="FAF9F7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innerShdw blurRad="342900">
              <a:schemeClr val="accent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0" i="0"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15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271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2422C-4582-4596-B9D6-22AA2AB3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E3E3B-A7CE-4AAD-A82F-CCAA13FA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171B9-F616-40E4-82CD-30BBF1F5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0502C0-E0BB-447E-9733-1C20EBDF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1D784E-F8FE-4898-AD35-2A2BF088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90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85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3889B-C68E-4331-9967-D5A22011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O" altLang="ko-KO" sz="32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AE3989-DE66-4EE5-9232-547360E7A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F5AF0-6735-492B-B305-D0EEED6C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04578C-F091-4759-9E53-76CB8FF4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FAC634-3A57-4577-8475-17EA98D5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8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404D9-62EF-4476-95C7-A9D92FEE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24154-B9C5-4148-9213-E5310CAE9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AB15E2-6810-4BF5-90A4-11A15E698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C11997-C9D5-4260-9435-D4DEE084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673CE8-07B2-4DA3-85FA-AF461C2F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CBE414-DAD7-47D4-93F4-A5F3F873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10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7754E-879C-4CDF-84BF-5DBD3BFF2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6D141-F8C1-418C-9676-55018B3D3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D4A497-B2A3-47E4-92C6-39542BE83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6920F9-9798-441C-B455-E825E55AE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6746C-8CA8-4446-8DB8-81C0330CB2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365932-7A0C-4E6C-9699-DEAFBF92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4BE17A-80AD-45EC-8BEA-5C6CC0EE6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AE7CD2-70DF-4286-A872-7323F218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88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9CEF0-D3FC-4B9A-BE35-34C3CBC9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63BBA2-356B-4C67-9D44-850D600D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07CA60-BC97-4905-8397-EEA09BD0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F4A70B-040E-46DB-81F3-8B34E24A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95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4C38F8-2E5B-467A-9E0F-C0F46409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C11D8F-464C-4EF3-B012-EC57815A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518338-9E6D-481A-952F-15313F00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32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9ABDB-DE2A-41D2-B3DF-A98D870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47864E-AC91-4083-AF41-2E46CFEF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4FC620-C710-48A5-99ED-5491C9D4E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ED07DE-BF33-4C79-91D3-7E3CF99C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C95F24-5F3A-4A20-8933-593AC348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3C2219-19AF-4B4C-8758-BE3FF120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92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EE016-D367-4893-B9BF-7E935265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701DD1-AC38-450B-877E-1BEC5FD62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32C1E3-8A16-46E4-AEFC-4D99261F7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616BF4-AD46-4256-80BF-AEB83874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7CFE5C-8D71-49DC-8B94-859A2451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F9A79A-5089-47F3-B0AF-6628FC4D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6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C1AC35-47D3-487E-9282-0410B579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4B20-193E-4E78-B4F3-A7B18BB3D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01DD44-E2FC-4731-A61E-5DA1A25F0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6539E-F2BA-48F4-8D00-61D1DC33B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5246F-0976-4B5A-A00D-C1714067A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31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1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 sz="1900">
                <a:latin typeface="NanumGothic"/>
                <a:ea typeface="NanumGothic"/>
              </a:rPr>
              <a:t>마스터 텍스트 스타일을 편집하려면 여기를 클릭하세요.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0CEB1B6A-AEF1-4ACD-BD61-958570690F55}" type="datetimeFigureOut">
              <a:rPr lang="ko-KO" altLang="ko-KO" sz="14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BB6CB991-6BD3-42F2-8A94-1903E9425430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12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3000">
        <p:random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pukkok/nunBrowse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E00F0B-0B1D-4E2E-9F30-EB028CCF138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8"/>
          <a:stretch>
            <a:fillRect/>
          </a:stretch>
        </p:blipFill>
        <p:spPr>
          <a:xfrm>
            <a:off x="7217941" y="783057"/>
            <a:ext cx="5281828" cy="5122666"/>
          </a:xfrm>
          <a:prstGeom prst="rect">
            <a:avLst/>
          </a:prstGeom>
        </p:spPr>
      </p:pic>
      <p:pic>
        <p:nvPicPr>
          <p:cNvPr id="18" name="守护甜心 - 唯美纯音乐">
            <a:hlinkClick r:id="" action="ppaction://media"/>
            <a:extLst>
              <a:ext uri="{FF2B5EF4-FFF2-40B4-BE49-F238E27FC236}">
                <a16:creationId xmlns:a16="http://schemas.microsoft.com/office/drawing/2014/main" id="{444F021F-2BAA-4A10-AC67-BF93E3590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372203" y="-2237014"/>
            <a:ext cx="609521" cy="609521"/>
          </a:xfrm>
          <a:prstGeom prst="rect">
            <a:avLst/>
          </a:prstGeom>
        </p:spPr>
      </p:pic>
      <p:pic>
        <p:nvPicPr>
          <p:cNvPr id="17" name="图片 16" descr="水波-1">
            <a:extLst>
              <a:ext uri="{FF2B5EF4-FFF2-40B4-BE49-F238E27FC236}">
                <a16:creationId xmlns:a16="http://schemas.microsoft.com/office/drawing/2014/main" id="{67198D5C-4973-4974-A3F7-BA22CEB2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258945" y="6133465"/>
            <a:ext cx="2101850" cy="30734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E7AD48AE-83EB-4A92-A76E-11347DD2C26E}"/>
              </a:ext>
            </a:extLst>
          </p:cNvPr>
          <p:cNvGrpSpPr/>
          <p:nvPr/>
        </p:nvGrpSpPr>
        <p:grpSpPr>
          <a:xfrm>
            <a:off x="449776" y="368215"/>
            <a:ext cx="11294036" cy="6125465"/>
            <a:chOff x="447675" y="368300"/>
            <a:chExt cx="11296650" cy="6126883"/>
          </a:xfrm>
          <a:solidFill>
            <a:schemeClr val="bg1"/>
          </a:solidFill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AEFDCDF9-0232-49FB-B5AB-EB9C8413795B}"/>
                </a:ext>
              </a:extLst>
            </p:cNvPr>
            <p:cNvSpPr/>
            <p:nvPr/>
          </p:nvSpPr>
          <p:spPr>
            <a:xfrm flipH="1">
              <a:off x="447675" y="368300"/>
              <a:ext cx="11296650" cy="6121400"/>
            </a:xfrm>
            <a:custGeom>
              <a:avLst/>
              <a:gdLst>
                <a:gd name="connsiteX0" fmla="*/ 11255331 w 11296650"/>
                <a:gd name="connsiteY0" fmla="*/ 4305299 h 6121400"/>
                <a:gd name="connsiteX1" fmla="*/ 11296650 w 11296650"/>
                <a:gd name="connsiteY1" fmla="*/ 4305299 h 6121400"/>
                <a:gd name="connsiteX2" fmla="*/ 11296650 w 11296650"/>
                <a:gd name="connsiteY2" fmla="*/ 6121400 h 6121400"/>
                <a:gd name="connsiteX3" fmla="*/ 3590925 w 11296650"/>
                <a:gd name="connsiteY3" fmla="*/ 6121400 h 6121400"/>
                <a:gd name="connsiteX4" fmla="*/ 3590925 w 11296650"/>
                <a:gd name="connsiteY4" fmla="*/ 6080081 h 6121400"/>
                <a:gd name="connsiteX5" fmla="*/ 11255331 w 11296650"/>
                <a:gd name="connsiteY5" fmla="*/ 6080081 h 6121400"/>
                <a:gd name="connsiteX6" fmla="*/ 0 w 11296650"/>
                <a:gd name="connsiteY6" fmla="*/ 0 h 6121400"/>
                <a:gd name="connsiteX7" fmla="*/ 8335963 w 11296650"/>
                <a:gd name="connsiteY7" fmla="*/ 0 h 6121400"/>
                <a:gd name="connsiteX8" fmla="*/ 8335963 w 11296650"/>
                <a:gd name="connsiteY8" fmla="*/ 41319 h 6121400"/>
                <a:gd name="connsiteX9" fmla="*/ 41319 w 11296650"/>
                <a:gd name="connsiteY9" fmla="*/ 41319 h 6121400"/>
                <a:gd name="connsiteX10" fmla="*/ 41319 w 11296650"/>
                <a:gd name="connsiteY10" fmla="*/ 1905000 h 6121400"/>
                <a:gd name="connsiteX11" fmla="*/ 0 w 11296650"/>
                <a:gd name="connsiteY11" fmla="*/ 1905000 h 6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96650" h="6121400">
                  <a:moveTo>
                    <a:pt x="11255331" y="4305299"/>
                  </a:moveTo>
                  <a:lnTo>
                    <a:pt x="11296650" y="4305299"/>
                  </a:lnTo>
                  <a:lnTo>
                    <a:pt x="11296650" y="6121400"/>
                  </a:lnTo>
                  <a:lnTo>
                    <a:pt x="3590925" y="6121400"/>
                  </a:lnTo>
                  <a:lnTo>
                    <a:pt x="3590925" y="6080081"/>
                  </a:lnTo>
                  <a:lnTo>
                    <a:pt x="11255331" y="6080081"/>
                  </a:lnTo>
                  <a:close/>
                  <a:moveTo>
                    <a:pt x="0" y="0"/>
                  </a:moveTo>
                  <a:lnTo>
                    <a:pt x="8335963" y="0"/>
                  </a:lnTo>
                  <a:lnTo>
                    <a:pt x="8335963" y="41319"/>
                  </a:lnTo>
                  <a:lnTo>
                    <a:pt x="41319" y="41319"/>
                  </a:lnTo>
                  <a:lnTo>
                    <a:pt x="41319" y="1905000"/>
                  </a:lnTo>
                  <a:lnTo>
                    <a:pt x="0" y="1905000"/>
                  </a:lnTo>
                  <a:close/>
                </a:path>
              </a:pathLst>
            </a:custGeom>
            <a:solidFill>
              <a:srgbClr val="7AA3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AFA1490-1BAA-4D3D-B181-7247DF7997A4}"/>
                </a:ext>
              </a:extLst>
            </p:cNvPr>
            <p:cNvSpPr/>
            <p:nvPr/>
          </p:nvSpPr>
          <p:spPr>
            <a:xfrm>
              <a:off x="447675" y="373783"/>
              <a:ext cx="11296650" cy="6121400"/>
            </a:xfrm>
            <a:custGeom>
              <a:avLst/>
              <a:gdLst>
                <a:gd name="connsiteX0" fmla="*/ 11255331 w 11296650"/>
                <a:gd name="connsiteY0" fmla="*/ 4305299 h 6121400"/>
                <a:gd name="connsiteX1" fmla="*/ 11296650 w 11296650"/>
                <a:gd name="connsiteY1" fmla="*/ 4305299 h 6121400"/>
                <a:gd name="connsiteX2" fmla="*/ 11296650 w 11296650"/>
                <a:gd name="connsiteY2" fmla="*/ 6121400 h 6121400"/>
                <a:gd name="connsiteX3" fmla="*/ 3590925 w 11296650"/>
                <a:gd name="connsiteY3" fmla="*/ 6121400 h 6121400"/>
                <a:gd name="connsiteX4" fmla="*/ 3590925 w 11296650"/>
                <a:gd name="connsiteY4" fmla="*/ 6080081 h 6121400"/>
                <a:gd name="connsiteX5" fmla="*/ 11255331 w 11296650"/>
                <a:gd name="connsiteY5" fmla="*/ 6080081 h 6121400"/>
                <a:gd name="connsiteX6" fmla="*/ 0 w 11296650"/>
                <a:gd name="connsiteY6" fmla="*/ 0 h 6121400"/>
                <a:gd name="connsiteX7" fmla="*/ 8335963 w 11296650"/>
                <a:gd name="connsiteY7" fmla="*/ 0 h 6121400"/>
                <a:gd name="connsiteX8" fmla="*/ 8335963 w 11296650"/>
                <a:gd name="connsiteY8" fmla="*/ 41319 h 6121400"/>
                <a:gd name="connsiteX9" fmla="*/ 41319 w 11296650"/>
                <a:gd name="connsiteY9" fmla="*/ 41319 h 6121400"/>
                <a:gd name="connsiteX10" fmla="*/ 41319 w 11296650"/>
                <a:gd name="connsiteY10" fmla="*/ 1905000 h 6121400"/>
                <a:gd name="connsiteX11" fmla="*/ 0 w 11296650"/>
                <a:gd name="connsiteY11" fmla="*/ 1905000 h 6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96650" h="6121400">
                  <a:moveTo>
                    <a:pt x="11255331" y="4305299"/>
                  </a:moveTo>
                  <a:lnTo>
                    <a:pt x="11296650" y="4305299"/>
                  </a:lnTo>
                  <a:lnTo>
                    <a:pt x="11296650" y="6121400"/>
                  </a:lnTo>
                  <a:lnTo>
                    <a:pt x="3590925" y="6121400"/>
                  </a:lnTo>
                  <a:lnTo>
                    <a:pt x="3590925" y="6080081"/>
                  </a:lnTo>
                  <a:lnTo>
                    <a:pt x="11255331" y="6080081"/>
                  </a:lnTo>
                  <a:close/>
                  <a:moveTo>
                    <a:pt x="0" y="0"/>
                  </a:moveTo>
                  <a:lnTo>
                    <a:pt x="8335963" y="0"/>
                  </a:lnTo>
                  <a:lnTo>
                    <a:pt x="8335963" y="41319"/>
                  </a:lnTo>
                  <a:lnTo>
                    <a:pt x="41319" y="41319"/>
                  </a:lnTo>
                  <a:lnTo>
                    <a:pt x="41319" y="1905000"/>
                  </a:lnTo>
                  <a:lnTo>
                    <a:pt x="0" y="19050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7B0125C-992E-4673-B7EC-769A50FB9D1B}"/>
              </a:ext>
            </a:extLst>
          </p:cNvPr>
          <p:cNvSpPr txBox="1"/>
          <p:nvPr/>
        </p:nvSpPr>
        <p:spPr>
          <a:xfrm>
            <a:off x="308977" y="2386238"/>
            <a:ext cx="320040" cy="2180626"/>
          </a:xfrm>
          <a:prstGeom prst="rect">
            <a:avLst/>
          </a:prstGeom>
          <a:noFill/>
        </p:spPr>
        <p:txBody>
          <a:bodyPr vert="vert" wrap="square" rtlCol="0">
            <a:normAutofit/>
          </a:bodyPr>
          <a:lstStyle/>
          <a:p>
            <a:pPr algn="dist" fontAlgn="auto"/>
            <a:r>
              <a:rPr lang="ko-KO" altLang="ko-KO" sz="900" dirty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대회 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6B1E5C0-6CAB-439B-8392-325CFFEF9EFD}"/>
              </a:ext>
            </a:extLst>
          </p:cNvPr>
          <p:cNvSpPr/>
          <p:nvPr/>
        </p:nvSpPr>
        <p:spPr>
          <a:xfrm>
            <a:off x="1031382" y="790439"/>
            <a:ext cx="6186560" cy="5277122"/>
          </a:xfrm>
          <a:prstGeom prst="rect">
            <a:avLst/>
          </a:prstGeom>
          <a:solidFill>
            <a:srgbClr val="86C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5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>
            <a:extLst>
              <a:ext uri="{FF2B5EF4-FFF2-40B4-BE49-F238E27FC236}">
                <a16:creationId xmlns:a16="http://schemas.microsoft.com/office/drawing/2014/main" id="{ECB505D6-0563-42B3-A021-6E20D4FD54B7}"/>
              </a:ext>
            </a:extLst>
          </p:cNvPr>
          <p:cNvSpPr/>
          <p:nvPr/>
        </p:nvSpPr>
        <p:spPr>
          <a:xfrm>
            <a:off x="1639319" y="1344386"/>
            <a:ext cx="3123645" cy="4252686"/>
          </a:xfrm>
          <a:custGeom>
            <a:avLst/>
            <a:gdLst>
              <a:gd name="connsiteX0" fmla="*/ 2343150 w 2343150"/>
              <a:gd name="connsiteY0" fmla="*/ 747388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747388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BEC29C-11CA-441D-987A-A5DF38CDAF44}"/>
              </a:ext>
            </a:extLst>
          </p:cNvPr>
          <p:cNvGrpSpPr/>
          <p:nvPr/>
        </p:nvGrpSpPr>
        <p:grpSpPr>
          <a:xfrm>
            <a:off x="1882986" y="1671124"/>
            <a:ext cx="552127" cy="567981"/>
            <a:chOff x="1620407" y="1473313"/>
            <a:chExt cx="248785" cy="25592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3210826-8372-4CC2-B9DE-13F0897FB3C2}"/>
                </a:ext>
              </a:extLst>
            </p:cNvPr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EEFEFE3-07BE-41A6-8BF3-C031E131604A}"/>
                </a:ext>
              </a:extLst>
            </p:cNvPr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C732CF5-34BC-4459-9C8B-E690C777487E}"/>
              </a:ext>
            </a:extLst>
          </p:cNvPr>
          <p:cNvGrpSpPr/>
          <p:nvPr/>
        </p:nvGrpSpPr>
        <p:grpSpPr>
          <a:xfrm>
            <a:off x="1946402" y="1881026"/>
            <a:ext cx="6600865" cy="2468549"/>
            <a:chOff x="3621051" y="2627476"/>
            <a:chExt cx="6600865" cy="2468549"/>
          </a:xfrm>
          <a:noFill/>
        </p:grpSpPr>
        <p:sp>
          <p:nvSpPr>
            <p:cNvPr id="31" name="TextBox 5">
              <a:extLst>
                <a:ext uri="{FF2B5EF4-FFF2-40B4-BE49-F238E27FC236}">
                  <a16:creationId xmlns:a16="http://schemas.microsoft.com/office/drawing/2014/main" id="{234B10CE-700E-4D35-B325-6786694A998E}"/>
                </a:ext>
              </a:extLst>
            </p:cNvPr>
            <p:cNvSpPr txBox="1"/>
            <p:nvPr/>
          </p:nvSpPr>
          <p:spPr>
            <a:xfrm>
              <a:off x="3688995" y="2627476"/>
              <a:ext cx="2327851" cy="523470"/>
            </a:xfrm>
            <a:prstGeom prst="rect">
              <a:avLst/>
            </a:prstGeom>
            <a:grpFill/>
          </p:spPr>
          <p:txBody>
            <a:bodyPr wrap="square" lIns="96749" tIns="48375" rIns="96749" bIns="48375" rtlCol="0">
              <a:normAutofit/>
            </a:bodyPr>
            <a:lstStyle/>
            <a:p>
              <a:pPr defTabSz="967105">
                <a:defRPr/>
              </a:pPr>
              <a:r>
                <a:rPr lang="ko-KO" altLang="ko-KO" sz="2800" kern="0" dirty="0" smtClean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20</a:t>
              </a:r>
              <a:r>
                <a:rPr lang="en-US" altLang="ko-KO" sz="2800" kern="0" dirty="0" smtClean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24</a:t>
              </a:r>
              <a:endParaRPr lang="id-ID" sz="2800" kern="0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76B4BF3E-2C41-4FD9-BF6D-F2868D05482A}"/>
                </a:ext>
              </a:extLst>
            </p:cNvPr>
            <p:cNvSpPr txBox="1"/>
            <p:nvPr/>
          </p:nvSpPr>
          <p:spPr>
            <a:xfrm>
              <a:off x="3621052" y="2987595"/>
              <a:ext cx="6600865" cy="2108430"/>
            </a:xfrm>
            <a:prstGeom prst="rect">
              <a:avLst/>
            </a:prstGeom>
            <a:grpFill/>
          </p:spPr>
          <p:txBody>
            <a:bodyPr wrap="square" lIns="96749" tIns="48375" rIns="96749" bIns="48375" rtlCol="0">
              <a:normAutofit/>
            </a:bodyPr>
            <a:lstStyle/>
            <a:p>
              <a:pPr defTabSz="967105">
                <a:defRPr/>
              </a:pPr>
              <a:r>
                <a:rPr lang="ko-KR" altLang="en-US" sz="6600" b="1" kern="0" dirty="0" smtClean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유치원</a:t>
              </a:r>
              <a:endParaRPr lang="en-US" altLang="ko-KR" sz="6600" b="1" kern="0" dirty="0" smtClean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 defTabSz="967105">
                <a:defRPr/>
              </a:pPr>
              <a:r>
                <a:rPr lang="ko-KR" altLang="en-US" sz="6600" b="1" kern="0" dirty="0" err="1" smtClean="0">
                  <a:solidFill>
                    <a:schemeClr val="bg1"/>
                  </a:solidFill>
                  <a:latin typeface="NanumGothic"/>
                  <a:ea typeface="Source Han Sans CN Heavy" panose="020B0500000000000000" pitchFamily="34" charset="-128"/>
                  <a:cs typeface="+mn-ea"/>
                  <a:sym typeface="+mn-lt"/>
                </a:rPr>
                <a:t>모으미</a:t>
              </a:r>
              <a:endParaRPr lang="id-ID" sz="6600" b="1" kern="0" dirty="0">
                <a:solidFill>
                  <a:schemeClr val="bg1"/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E2BB4CC-4330-4020-AA25-17FF4D125A70}"/>
              </a:ext>
            </a:extLst>
          </p:cNvPr>
          <p:cNvGrpSpPr/>
          <p:nvPr/>
        </p:nvGrpSpPr>
        <p:grpSpPr>
          <a:xfrm flipV="1">
            <a:off x="2021251" y="4566864"/>
            <a:ext cx="552127" cy="567981"/>
            <a:chOff x="1620407" y="1473313"/>
            <a:chExt cx="248785" cy="255929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88F4874-7218-4775-8D1C-ECC4778DFAC1}"/>
                </a:ext>
              </a:extLst>
            </p:cNvPr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2CDDA71-B31D-4D82-ACB4-131E101E04EC}"/>
                </a:ext>
              </a:extLst>
            </p:cNvPr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6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3" grpId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C5D0060-0AA6-43AF-B7BB-070F6113D8DA}"/>
              </a:ext>
            </a:extLst>
          </p:cNvPr>
          <p:cNvGrpSpPr/>
          <p:nvPr/>
        </p:nvGrpSpPr>
        <p:grpSpPr>
          <a:xfrm>
            <a:off x="3364935" y="948071"/>
            <a:ext cx="5548177" cy="4438653"/>
            <a:chOff x="3364935" y="948071"/>
            <a:chExt cx="5548177" cy="4438653"/>
          </a:xfrm>
          <a:solidFill>
            <a:srgbClr val="86C6E6"/>
          </a:solidFill>
        </p:grpSpPr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927E113F-4BF1-453F-B1B2-B70102D2E96B}"/>
                </a:ext>
              </a:extLst>
            </p:cNvPr>
            <p:cNvSpPr/>
            <p:nvPr/>
          </p:nvSpPr>
          <p:spPr bwMode="auto">
            <a:xfrm>
              <a:off x="3364935" y="3548273"/>
              <a:ext cx="1196252" cy="1838451"/>
            </a:xfrm>
            <a:custGeom>
              <a:avLst/>
              <a:gdLst>
                <a:gd name="T0" fmla="*/ 0 w 608"/>
                <a:gd name="T1" fmla="*/ 304 h 948"/>
                <a:gd name="T2" fmla="*/ 304 w 608"/>
                <a:gd name="T3" fmla="*/ 0 h 948"/>
                <a:gd name="T4" fmla="*/ 608 w 608"/>
                <a:gd name="T5" fmla="*/ 304 h 948"/>
                <a:gd name="T6" fmla="*/ 304 w 608"/>
                <a:gd name="T7" fmla="*/ 948 h 948"/>
                <a:gd name="T8" fmla="*/ 0 w 608"/>
                <a:gd name="T9" fmla="*/ 304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947">
                  <a:moveTo>
                    <a:pt x="0" y="304"/>
                  </a:moveTo>
                  <a:cubicBezTo>
                    <a:pt x="0" y="136"/>
                    <a:pt x="136" y="0"/>
                    <a:pt x="304" y="0"/>
                  </a:cubicBezTo>
                  <a:cubicBezTo>
                    <a:pt x="472" y="0"/>
                    <a:pt x="608" y="136"/>
                    <a:pt x="608" y="304"/>
                  </a:cubicBezTo>
                  <a:cubicBezTo>
                    <a:pt x="608" y="472"/>
                    <a:pt x="304" y="948"/>
                    <a:pt x="304" y="948"/>
                  </a:cubicBezTo>
                  <a:cubicBezTo>
                    <a:pt x="304" y="948"/>
                    <a:pt x="0" y="472"/>
                    <a:pt x="0" y="3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377">
                <a:defRPr/>
              </a:pPr>
              <a:endParaRPr lang="zh-CN" altLang="en-US" kern="0">
                <a:solidFill>
                  <a:schemeClr val="bg2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763834FD-3EE9-40FA-BB15-0C5AD9599086}"/>
                </a:ext>
              </a:extLst>
            </p:cNvPr>
            <p:cNvSpPr/>
            <p:nvPr/>
          </p:nvSpPr>
          <p:spPr bwMode="auto">
            <a:xfrm>
              <a:off x="6605932" y="2863333"/>
              <a:ext cx="1047835" cy="1610356"/>
            </a:xfrm>
            <a:custGeom>
              <a:avLst/>
              <a:gdLst>
                <a:gd name="T0" fmla="*/ 0 w 608"/>
                <a:gd name="T1" fmla="*/ 304 h 948"/>
                <a:gd name="T2" fmla="*/ 304 w 608"/>
                <a:gd name="T3" fmla="*/ 0 h 948"/>
                <a:gd name="T4" fmla="*/ 608 w 608"/>
                <a:gd name="T5" fmla="*/ 304 h 948"/>
                <a:gd name="T6" fmla="*/ 304 w 608"/>
                <a:gd name="T7" fmla="*/ 948 h 948"/>
                <a:gd name="T8" fmla="*/ 0 w 608"/>
                <a:gd name="T9" fmla="*/ 304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947">
                  <a:moveTo>
                    <a:pt x="0" y="304"/>
                  </a:moveTo>
                  <a:cubicBezTo>
                    <a:pt x="0" y="136"/>
                    <a:pt x="136" y="0"/>
                    <a:pt x="304" y="0"/>
                  </a:cubicBezTo>
                  <a:cubicBezTo>
                    <a:pt x="472" y="0"/>
                    <a:pt x="608" y="136"/>
                    <a:pt x="608" y="304"/>
                  </a:cubicBezTo>
                  <a:cubicBezTo>
                    <a:pt x="608" y="472"/>
                    <a:pt x="304" y="948"/>
                    <a:pt x="304" y="948"/>
                  </a:cubicBezTo>
                  <a:cubicBezTo>
                    <a:pt x="304" y="948"/>
                    <a:pt x="0" y="472"/>
                    <a:pt x="0" y="3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377">
                <a:defRPr/>
              </a:pPr>
              <a:endParaRPr lang="zh-CN" altLang="en-US" kern="0">
                <a:solidFill>
                  <a:schemeClr val="bg2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44E9E40C-0450-48CB-BA61-A5CAB6E8AD57}"/>
                </a:ext>
              </a:extLst>
            </p:cNvPr>
            <p:cNvSpPr/>
            <p:nvPr/>
          </p:nvSpPr>
          <p:spPr bwMode="auto">
            <a:xfrm>
              <a:off x="5085109" y="2099560"/>
              <a:ext cx="922371" cy="1417536"/>
            </a:xfrm>
            <a:custGeom>
              <a:avLst/>
              <a:gdLst>
                <a:gd name="T0" fmla="*/ 0 w 608"/>
                <a:gd name="T1" fmla="*/ 304 h 948"/>
                <a:gd name="T2" fmla="*/ 304 w 608"/>
                <a:gd name="T3" fmla="*/ 0 h 948"/>
                <a:gd name="T4" fmla="*/ 608 w 608"/>
                <a:gd name="T5" fmla="*/ 304 h 948"/>
                <a:gd name="T6" fmla="*/ 304 w 608"/>
                <a:gd name="T7" fmla="*/ 948 h 948"/>
                <a:gd name="T8" fmla="*/ 0 w 608"/>
                <a:gd name="T9" fmla="*/ 304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947">
                  <a:moveTo>
                    <a:pt x="0" y="304"/>
                  </a:moveTo>
                  <a:cubicBezTo>
                    <a:pt x="0" y="136"/>
                    <a:pt x="136" y="0"/>
                    <a:pt x="304" y="0"/>
                  </a:cubicBezTo>
                  <a:cubicBezTo>
                    <a:pt x="472" y="0"/>
                    <a:pt x="608" y="136"/>
                    <a:pt x="608" y="304"/>
                  </a:cubicBezTo>
                  <a:cubicBezTo>
                    <a:pt x="608" y="472"/>
                    <a:pt x="304" y="948"/>
                    <a:pt x="304" y="948"/>
                  </a:cubicBezTo>
                  <a:cubicBezTo>
                    <a:pt x="304" y="948"/>
                    <a:pt x="0" y="472"/>
                    <a:pt x="0" y="30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377">
                <a:defRPr/>
              </a:pPr>
              <a:endParaRPr lang="zh-CN" altLang="en-US" kern="0">
                <a:solidFill>
                  <a:schemeClr val="bg2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4F7D2716-2434-4F2F-9B2E-4B0921292CE6}"/>
                </a:ext>
              </a:extLst>
            </p:cNvPr>
            <p:cNvSpPr/>
            <p:nvPr/>
          </p:nvSpPr>
          <p:spPr bwMode="auto">
            <a:xfrm>
              <a:off x="6668733" y="1603586"/>
              <a:ext cx="749259" cy="1151489"/>
            </a:xfrm>
            <a:custGeom>
              <a:avLst/>
              <a:gdLst>
                <a:gd name="T0" fmla="*/ 0 w 608"/>
                <a:gd name="T1" fmla="*/ 304 h 948"/>
                <a:gd name="T2" fmla="*/ 304 w 608"/>
                <a:gd name="T3" fmla="*/ 0 h 948"/>
                <a:gd name="T4" fmla="*/ 608 w 608"/>
                <a:gd name="T5" fmla="*/ 304 h 948"/>
                <a:gd name="T6" fmla="*/ 304 w 608"/>
                <a:gd name="T7" fmla="*/ 948 h 948"/>
                <a:gd name="T8" fmla="*/ 0 w 608"/>
                <a:gd name="T9" fmla="*/ 304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947">
                  <a:moveTo>
                    <a:pt x="0" y="304"/>
                  </a:moveTo>
                  <a:cubicBezTo>
                    <a:pt x="0" y="136"/>
                    <a:pt x="136" y="0"/>
                    <a:pt x="304" y="0"/>
                  </a:cubicBezTo>
                  <a:cubicBezTo>
                    <a:pt x="472" y="0"/>
                    <a:pt x="608" y="136"/>
                    <a:pt x="608" y="304"/>
                  </a:cubicBezTo>
                  <a:cubicBezTo>
                    <a:pt x="608" y="472"/>
                    <a:pt x="304" y="948"/>
                    <a:pt x="304" y="948"/>
                  </a:cubicBezTo>
                  <a:cubicBezTo>
                    <a:pt x="304" y="948"/>
                    <a:pt x="0" y="472"/>
                    <a:pt x="0" y="3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377">
                <a:defRPr/>
              </a:pPr>
              <a:endParaRPr lang="zh-CN" altLang="en-US" kern="0">
                <a:solidFill>
                  <a:schemeClr val="bg2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3078AAF-8959-4075-BF4F-253EE7FA4406}"/>
                </a:ext>
              </a:extLst>
            </p:cNvPr>
            <p:cNvSpPr/>
            <p:nvPr/>
          </p:nvSpPr>
          <p:spPr bwMode="auto">
            <a:xfrm>
              <a:off x="8163853" y="948071"/>
              <a:ext cx="749259" cy="1151491"/>
            </a:xfrm>
            <a:custGeom>
              <a:avLst/>
              <a:gdLst>
                <a:gd name="T0" fmla="*/ 0 w 608"/>
                <a:gd name="T1" fmla="*/ 304 h 948"/>
                <a:gd name="T2" fmla="*/ 304 w 608"/>
                <a:gd name="T3" fmla="*/ 0 h 948"/>
                <a:gd name="T4" fmla="*/ 608 w 608"/>
                <a:gd name="T5" fmla="*/ 304 h 948"/>
                <a:gd name="T6" fmla="*/ 304 w 608"/>
                <a:gd name="T7" fmla="*/ 948 h 948"/>
                <a:gd name="T8" fmla="*/ 0 w 608"/>
                <a:gd name="T9" fmla="*/ 304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8" h="947">
                  <a:moveTo>
                    <a:pt x="0" y="304"/>
                  </a:moveTo>
                  <a:cubicBezTo>
                    <a:pt x="0" y="136"/>
                    <a:pt x="136" y="0"/>
                    <a:pt x="304" y="0"/>
                  </a:cubicBezTo>
                  <a:cubicBezTo>
                    <a:pt x="472" y="0"/>
                    <a:pt x="608" y="136"/>
                    <a:pt x="608" y="304"/>
                  </a:cubicBezTo>
                  <a:cubicBezTo>
                    <a:pt x="608" y="472"/>
                    <a:pt x="304" y="948"/>
                    <a:pt x="304" y="948"/>
                  </a:cubicBezTo>
                  <a:cubicBezTo>
                    <a:pt x="304" y="948"/>
                    <a:pt x="0" y="472"/>
                    <a:pt x="0" y="3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377">
                <a:defRPr/>
              </a:pPr>
              <a:endParaRPr lang="zh-CN" altLang="en-US" kern="0">
                <a:solidFill>
                  <a:schemeClr val="bg2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85559513-4EB3-4C8B-BB8E-0DBC9CE58116}"/>
              </a:ext>
            </a:extLst>
          </p:cNvPr>
          <p:cNvSpPr txBox="1"/>
          <p:nvPr/>
        </p:nvSpPr>
        <p:spPr>
          <a:xfrm>
            <a:off x="3636689" y="3888912"/>
            <a:ext cx="652743" cy="584775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ctr" defTabSz="914377">
              <a:defRPr/>
            </a:pPr>
            <a:r>
              <a:rPr lang="ko-KO" altLang="ko-KO" sz="3200" kern="0" dirty="0">
                <a:solidFill>
                  <a:schemeClr val="bg2"/>
                </a:solidFill>
                <a:latin typeface="NanumGothic"/>
                <a:ea typeface="NanumGothic"/>
                <a:cs typeface="+mn-ea"/>
                <a:sym typeface="+mn-lt"/>
              </a:rPr>
              <a:t>01</a:t>
            </a:r>
            <a:endParaRPr lang="zh-CN" altLang="en-US" sz="3200" kern="0" dirty="0">
              <a:solidFill>
                <a:schemeClr val="bg2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3882E1-CDF0-4038-8C33-9CDF039813E1}"/>
              </a:ext>
            </a:extLst>
          </p:cNvPr>
          <p:cNvSpPr txBox="1"/>
          <p:nvPr/>
        </p:nvSpPr>
        <p:spPr>
          <a:xfrm>
            <a:off x="6803478" y="3151184"/>
            <a:ext cx="652743" cy="584775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lvl="0" algn="ctr">
              <a:defRPr/>
            </a:pPr>
            <a:r>
              <a:rPr lang="ko-KO" altLang="ko-KO" sz="3200" kern="0">
                <a:solidFill>
                  <a:schemeClr val="bg2"/>
                </a:solidFill>
                <a:latin typeface="NanumGothic"/>
                <a:ea typeface="NanumGothic"/>
                <a:cs typeface="+mn-ea"/>
                <a:sym typeface="+mn-lt"/>
              </a:rPr>
              <a:t>02</a:t>
            </a:r>
            <a:endParaRPr lang="zh-CN" altLang="en-US" sz="3200" kern="0">
              <a:solidFill>
                <a:schemeClr val="bg2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43E06FC-6A3A-4A19-BC58-3A634BB3A8CC}"/>
              </a:ext>
            </a:extLst>
          </p:cNvPr>
          <p:cNvSpPr txBox="1"/>
          <p:nvPr/>
        </p:nvSpPr>
        <p:spPr>
          <a:xfrm>
            <a:off x="5219923" y="2260821"/>
            <a:ext cx="652743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normAutofit/>
          </a:bodyPr>
          <a:lstStyle/>
          <a:p>
            <a:pPr lvl="0" algn="ctr">
              <a:defRPr/>
            </a:pPr>
            <a:r>
              <a:rPr lang="ko-KO" altLang="ko-KO" sz="3200" kern="0">
                <a:solidFill>
                  <a:schemeClr val="bg2"/>
                </a:solidFill>
                <a:latin typeface="NanumGothic"/>
                <a:ea typeface="NanumGothic"/>
                <a:cs typeface="+mn-ea"/>
                <a:sym typeface="+mn-lt"/>
              </a:rPr>
              <a:t>03</a:t>
            </a:r>
            <a:endParaRPr lang="zh-CN" altLang="en-US" sz="3200" kern="0">
              <a:solidFill>
                <a:schemeClr val="bg2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52DFF0F-C20E-4B5F-ABA0-4A10264CA6D8}"/>
              </a:ext>
            </a:extLst>
          </p:cNvPr>
          <p:cNvSpPr txBox="1"/>
          <p:nvPr/>
        </p:nvSpPr>
        <p:spPr>
          <a:xfrm>
            <a:off x="6716991" y="1676045"/>
            <a:ext cx="652743" cy="584775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lvl="0" algn="ctr">
              <a:defRPr/>
            </a:pPr>
            <a:r>
              <a:rPr lang="ko-KO" altLang="ko-KO" sz="3200" kern="0">
                <a:solidFill>
                  <a:schemeClr val="bg2"/>
                </a:solidFill>
                <a:latin typeface="NanumGothic"/>
                <a:ea typeface="NanumGothic"/>
                <a:cs typeface="+mn-ea"/>
                <a:sym typeface="+mn-lt"/>
              </a:rPr>
              <a:t>04</a:t>
            </a:r>
            <a:endParaRPr lang="zh-CN" altLang="en-US" sz="3200" kern="0">
              <a:solidFill>
                <a:schemeClr val="bg2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F2CC4EC-D1A1-4C37-8E08-24C85C225793}"/>
              </a:ext>
            </a:extLst>
          </p:cNvPr>
          <p:cNvGrpSpPr/>
          <p:nvPr/>
        </p:nvGrpSpPr>
        <p:grpSpPr>
          <a:xfrm>
            <a:off x="3717515" y="1259605"/>
            <a:ext cx="5195597" cy="4127119"/>
            <a:chOff x="3717515" y="1259605"/>
            <a:chExt cx="5195597" cy="4127119"/>
          </a:xfrm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C690CF4E-CE81-4D99-8C91-B1B87191BF2B}"/>
                </a:ext>
              </a:extLst>
            </p:cNvPr>
            <p:cNvSpPr/>
            <p:nvPr/>
          </p:nvSpPr>
          <p:spPr bwMode="auto">
            <a:xfrm>
              <a:off x="3717515" y="4045662"/>
              <a:ext cx="843672" cy="1341062"/>
            </a:xfrm>
            <a:custGeom>
              <a:avLst/>
              <a:gdLst>
                <a:gd name="T0" fmla="*/ 0 w 429"/>
                <a:gd name="T1" fmla="*/ 481 h 692"/>
                <a:gd name="T2" fmla="*/ 125 w 429"/>
                <a:gd name="T3" fmla="*/ 692 h 692"/>
                <a:gd name="T4" fmla="*/ 429 w 429"/>
                <a:gd name="T5" fmla="*/ 48 h 692"/>
                <a:gd name="T6" fmla="*/ 425 w 429"/>
                <a:gd name="T7" fmla="*/ 0 h 692"/>
                <a:gd name="T8" fmla="*/ 0 w 429"/>
                <a:gd name="T9" fmla="*/ 48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692">
                  <a:moveTo>
                    <a:pt x="0" y="481"/>
                  </a:moveTo>
                  <a:cubicBezTo>
                    <a:pt x="66" y="599"/>
                    <a:pt x="125" y="692"/>
                    <a:pt x="125" y="692"/>
                  </a:cubicBezTo>
                  <a:cubicBezTo>
                    <a:pt x="125" y="692"/>
                    <a:pt x="429" y="216"/>
                    <a:pt x="429" y="48"/>
                  </a:cubicBezTo>
                  <a:cubicBezTo>
                    <a:pt x="429" y="32"/>
                    <a:pt x="428" y="16"/>
                    <a:pt x="425" y="0"/>
                  </a:cubicBezTo>
                  <a:cubicBezTo>
                    <a:pt x="398" y="236"/>
                    <a:pt x="225" y="427"/>
                    <a:pt x="0" y="48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86C6E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377">
                <a:defRPr/>
              </a:pPr>
              <a:endParaRPr lang="zh-CN" altLang="en-US" kern="0">
                <a:solidFill>
                  <a:schemeClr val="bg2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E4D99D99-0F46-4BE8-9F27-0744C4AB8E52}"/>
                </a:ext>
              </a:extLst>
            </p:cNvPr>
            <p:cNvSpPr/>
            <p:nvPr/>
          </p:nvSpPr>
          <p:spPr bwMode="auto">
            <a:xfrm>
              <a:off x="6914768" y="3299012"/>
              <a:ext cx="738999" cy="1174677"/>
            </a:xfrm>
            <a:custGeom>
              <a:avLst/>
              <a:gdLst>
                <a:gd name="T0" fmla="*/ 0 w 429"/>
                <a:gd name="T1" fmla="*/ 481 h 692"/>
                <a:gd name="T2" fmla="*/ 125 w 429"/>
                <a:gd name="T3" fmla="*/ 692 h 692"/>
                <a:gd name="T4" fmla="*/ 429 w 429"/>
                <a:gd name="T5" fmla="*/ 48 h 692"/>
                <a:gd name="T6" fmla="*/ 425 w 429"/>
                <a:gd name="T7" fmla="*/ 0 h 692"/>
                <a:gd name="T8" fmla="*/ 0 w 429"/>
                <a:gd name="T9" fmla="*/ 48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692">
                  <a:moveTo>
                    <a:pt x="0" y="481"/>
                  </a:moveTo>
                  <a:cubicBezTo>
                    <a:pt x="66" y="599"/>
                    <a:pt x="125" y="692"/>
                    <a:pt x="125" y="692"/>
                  </a:cubicBezTo>
                  <a:cubicBezTo>
                    <a:pt x="125" y="692"/>
                    <a:pt x="429" y="216"/>
                    <a:pt x="429" y="48"/>
                  </a:cubicBezTo>
                  <a:cubicBezTo>
                    <a:pt x="429" y="32"/>
                    <a:pt x="428" y="16"/>
                    <a:pt x="425" y="0"/>
                  </a:cubicBezTo>
                  <a:cubicBezTo>
                    <a:pt x="398" y="236"/>
                    <a:pt x="225" y="427"/>
                    <a:pt x="0" y="48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86C6E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377">
                <a:defRPr/>
              </a:pPr>
              <a:endParaRPr lang="zh-CN" altLang="en-US" kern="0">
                <a:solidFill>
                  <a:schemeClr val="bg2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1DA0A33B-1964-479C-8787-B8E361B07CF7}"/>
                </a:ext>
              </a:extLst>
            </p:cNvPr>
            <p:cNvSpPr/>
            <p:nvPr/>
          </p:nvSpPr>
          <p:spPr bwMode="auto">
            <a:xfrm>
              <a:off x="5356966" y="2483070"/>
              <a:ext cx="645002" cy="1034025"/>
            </a:xfrm>
            <a:custGeom>
              <a:avLst/>
              <a:gdLst>
                <a:gd name="T0" fmla="*/ 0 w 429"/>
                <a:gd name="T1" fmla="*/ 481 h 692"/>
                <a:gd name="T2" fmla="*/ 125 w 429"/>
                <a:gd name="T3" fmla="*/ 692 h 692"/>
                <a:gd name="T4" fmla="*/ 429 w 429"/>
                <a:gd name="T5" fmla="*/ 48 h 692"/>
                <a:gd name="T6" fmla="*/ 425 w 429"/>
                <a:gd name="T7" fmla="*/ 0 h 692"/>
                <a:gd name="T8" fmla="*/ 0 w 429"/>
                <a:gd name="T9" fmla="*/ 48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692">
                  <a:moveTo>
                    <a:pt x="0" y="481"/>
                  </a:moveTo>
                  <a:cubicBezTo>
                    <a:pt x="66" y="599"/>
                    <a:pt x="125" y="692"/>
                    <a:pt x="125" y="692"/>
                  </a:cubicBezTo>
                  <a:cubicBezTo>
                    <a:pt x="125" y="692"/>
                    <a:pt x="429" y="216"/>
                    <a:pt x="429" y="48"/>
                  </a:cubicBezTo>
                  <a:cubicBezTo>
                    <a:pt x="429" y="32"/>
                    <a:pt x="428" y="16"/>
                    <a:pt x="425" y="0"/>
                  </a:cubicBezTo>
                  <a:cubicBezTo>
                    <a:pt x="398" y="236"/>
                    <a:pt x="225" y="427"/>
                    <a:pt x="0" y="48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86C6E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377">
                <a:defRPr/>
              </a:pPr>
              <a:endParaRPr lang="zh-CN" altLang="en-US" kern="0">
                <a:solidFill>
                  <a:schemeClr val="bg2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8823DF84-0120-42E8-9CA7-C19E3F15D463}"/>
                </a:ext>
              </a:extLst>
            </p:cNvPr>
            <p:cNvSpPr/>
            <p:nvPr/>
          </p:nvSpPr>
          <p:spPr bwMode="auto">
            <a:xfrm>
              <a:off x="6889566" y="1915120"/>
              <a:ext cx="528425" cy="839956"/>
            </a:xfrm>
            <a:custGeom>
              <a:avLst/>
              <a:gdLst>
                <a:gd name="T0" fmla="*/ 0 w 429"/>
                <a:gd name="T1" fmla="*/ 481 h 692"/>
                <a:gd name="T2" fmla="*/ 125 w 429"/>
                <a:gd name="T3" fmla="*/ 692 h 692"/>
                <a:gd name="T4" fmla="*/ 429 w 429"/>
                <a:gd name="T5" fmla="*/ 48 h 692"/>
                <a:gd name="T6" fmla="*/ 425 w 429"/>
                <a:gd name="T7" fmla="*/ 0 h 692"/>
                <a:gd name="T8" fmla="*/ 0 w 429"/>
                <a:gd name="T9" fmla="*/ 48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692">
                  <a:moveTo>
                    <a:pt x="0" y="481"/>
                  </a:moveTo>
                  <a:cubicBezTo>
                    <a:pt x="66" y="599"/>
                    <a:pt x="125" y="692"/>
                    <a:pt x="125" y="692"/>
                  </a:cubicBezTo>
                  <a:cubicBezTo>
                    <a:pt x="125" y="692"/>
                    <a:pt x="429" y="216"/>
                    <a:pt x="429" y="48"/>
                  </a:cubicBezTo>
                  <a:cubicBezTo>
                    <a:pt x="429" y="32"/>
                    <a:pt x="428" y="16"/>
                    <a:pt x="425" y="0"/>
                  </a:cubicBezTo>
                  <a:cubicBezTo>
                    <a:pt x="398" y="236"/>
                    <a:pt x="225" y="427"/>
                    <a:pt x="0" y="48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86C6E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377">
                <a:defRPr/>
              </a:pPr>
              <a:endParaRPr lang="zh-CN" altLang="en-US" kern="0">
                <a:solidFill>
                  <a:schemeClr val="bg2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188E343B-811E-488F-8753-6AFC6F344D02}"/>
                </a:ext>
              </a:extLst>
            </p:cNvPr>
            <p:cNvSpPr/>
            <p:nvPr/>
          </p:nvSpPr>
          <p:spPr bwMode="auto">
            <a:xfrm>
              <a:off x="8384687" y="1259605"/>
              <a:ext cx="528425" cy="839957"/>
            </a:xfrm>
            <a:custGeom>
              <a:avLst/>
              <a:gdLst>
                <a:gd name="T0" fmla="*/ 0 w 429"/>
                <a:gd name="T1" fmla="*/ 481 h 692"/>
                <a:gd name="T2" fmla="*/ 125 w 429"/>
                <a:gd name="T3" fmla="*/ 692 h 692"/>
                <a:gd name="T4" fmla="*/ 429 w 429"/>
                <a:gd name="T5" fmla="*/ 48 h 692"/>
                <a:gd name="T6" fmla="*/ 425 w 429"/>
                <a:gd name="T7" fmla="*/ 0 h 692"/>
                <a:gd name="T8" fmla="*/ 0 w 429"/>
                <a:gd name="T9" fmla="*/ 48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692">
                  <a:moveTo>
                    <a:pt x="0" y="481"/>
                  </a:moveTo>
                  <a:cubicBezTo>
                    <a:pt x="66" y="599"/>
                    <a:pt x="125" y="692"/>
                    <a:pt x="125" y="692"/>
                  </a:cubicBezTo>
                  <a:cubicBezTo>
                    <a:pt x="125" y="692"/>
                    <a:pt x="429" y="216"/>
                    <a:pt x="429" y="48"/>
                  </a:cubicBezTo>
                  <a:cubicBezTo>
                    <a:pt x="429" y="32"/>
                    <a:pt x="428" y="16"/>
                    <a:pt x="425" y="0"/>
                  </a:cubicBezTo>
                  <a:cubicBezTo>
                    <a:pt x="398" y="236"/>
                    <a:pt x="225" y="427"/>
                    <a:pt x="0" y="48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86C6E6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377">
                <a:defRPr/>
              </a:pPr>
              <a:endParaRPr lang="zh-CN" altLang="en-US" kern="0">
                <a:solidFill>
                  <a:schemeClr val="bg2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911FE3DD-07FC-4AF5-B378-793A68993845}"/>
              </a:ext>
            </a:extLst>
          </p:cNvPr>
          <p:cNvSpPr txBox="1"/>
          <p:nvPr/>
        </p:nvSpPr>
        <p:spPr>
          <a:xfrm>
            <a:off x="8212111" y="1005853"/>
            <a:ext cx="652743" cy="584775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lvl="0" algn="ctr">
              <a:defRPr/>
            </a:pPr>
            <a:r>
              <a:rPr lang="ko-KO" altLang="ko-KO" sz="3200" kern="0">
                <a:solidFill>
                  <a:schemeClr val="bg2"/>
                </a:solidFill>
                <a:latin typeface="NanumGothic"/>
                <a:ea typeface="NanumGothic"/>
                <a:cs typeface="+mn-ea"/>
                <a:sym typeface="+mn-lt"/>
              </a:rPr>
              <a:t>05</a:t>
            </a:r>
            <a:endParaRPr lang="zh-CN" altLang="en-US" sz="3200" kern="0">
              <a:solidFill>
                <a:schemeClr val="bg2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8DAC340-1050-4C69-9C8C-F32A14777EBD}"/>
              </a:ext>
            </a:extLst>
          </p:cNvPr>
          <p:cNvSpPr/>
          <p:nvPr/>
        </p:nvSpPr>
        <p:spPr>
          <a:xfrm>
            <a:off x="7686435" y="4253099"/>
            <a:ext cx="3239499" cy="213360"/>
          </a:xfrm>
          <a:prstGeom prst="rect">
            <a:avLst/>
          </a:prstGeom>
        </p:spPr>
        <p:txBody>
          <a:bodyPr wrap="square">
            <a:normAutofit fontScale="62500" lnSpcReduction="20000"/>
          </a:bodyPr>
          <a:lstStyle/>
          <a:p>
            <a:r>
              <a:rPr lang="en-US" altLang="ko-KR" sz="800" dirty="0">
                <a:latin typeface="NanumGothic"/>
                <a:ea typeface="NanumGothic"/>
                <a:cs typeface="+mn-ea"/>
                <a:sym typeface="+mn-lt"/>
              </a:rPr>
              <a:t>1. </a:t>
            </a:r>
            <a:r>
              <a:rPr lang="ko-KR" altLang="en-US" sz="800" dirty="0">
                <a:latin typeface="NanumGothic"/>
                <a:ea typeface="NanumGothic"/>
                <a:cs typeface="+mn-ea"/>
                <a:sym typeface="+mn-lt"/>
              </a:rPr>
              <a:t>유치원 홈페이지에 접속은 가능하나</a:t>
            </a:r>
            <a:r>
              <a:rPr lang="en-US" altLang="ko-KR" sz="800" dirty="0">
                <a:latin typeface="NanumGothic"/>
                <a:ea typeface="NanumGothic"/>
                <a:cs typeface="+mn-ea"/>
                <a:sym typeface="+mn-lt"/>
              </a:rPr>
              <a:t>, </a:t>
            </a:r>
            <a:r>
              <a:rPr lang="ko-KR" altLang="en-US" sz="800" dirty="0" err="1">
                <a:latin typeface="NanumGothic"/>
                <a:ea typeface="NanumGothic"/>
                <a:cs typeface="+mn-ea"/>
                <a:sym typeface="+mn-lt"/>
              </a:rPr>
              <a:t>로그인이</a:t>
            </a:r>
            <a:r>
              <a:rPr lang="ko-KR" altLang="en-US" sz="800" dirty="0">
                <a:latin typeface="NanumGothic"/>
                <a:ea typeface="NanumGothic"/>
                <a:cs typeface="+mn-ea"/>
                <a:sym typeface="+mn-lt"/>
              </a:rPr>
              <a:t> 안 된 경우에 이용할 수 없는 컨텐츠가 존재함</a:t>
            </a:r>
            <a:r>
              <a:rPr lang="en-US" altLang="ko-KR" sz="800" dirty="0">
                <a:latin typeface="NanumGothic"/>
                <a:ea typeface="NanumGothic"/>
                <a:cs typeface="+mn-ea"/>
                <a:sym typeface="+mn-lt"/>
              </a:rPr>
              <a:t>.</a:t>
            </a:r>
            <a:r>
              <a:rPr lang="ko-KO" altLang="ko-KO" sz="800" dirty="0" smtClean="0">
                <a:latin typeface="NanumGothic"/>
                <a:ea typeface="NanumGothic"/>
                <a:cs typeface="+mn-ea"/>
                <a:sym typeface="+mn-lt"/>
              </a:rPr>
              <a:t>수</a:t>
            </a:r>
            <a:endParaRPr lang="ko-KO" altLang="ko-KO" sz="800" dirty="0"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5C2F00-EB13-4DA3-938D-5389DEE6544A}"/>
              </a:ext>
            </a:extLst>
          </p:cNvPr>
          <p:cNvSpPr/>
          <p:nvPr/>
        </p:nvSpPr>
        <p:spPr>
          <a:xfrm>
            <a:off x="861179" y="4539320"/>
            <a:ext cx="2452688" cy="822960"/>
          </a:xfrm>
          <a:prstGeom prst="rect">
            <a:avLst/>
          </a:prstGeom>
        </p:spPr>
        <p:txBody>
          <a:bodyPr wrap="square">
            <a:normAutofit fontScale="92500" lnSpcReduction="10000"/>
          </a:bodyPr>
          <a:lstStyle/>
          <a:p>
            <a:pPr lvl="0" fontAlgn="base" latinLnBrk="1"/>
            <a:r>
              <a:rPr lang="ko-KR" altLang="en-US" dirty="0"/>
              <a:t>검색페이지나</a:t>
            </a:r>
            <a:r>
              <a:rPr lang="en-US" altLang="ko-KR" dirty="0"/>
              <a:t>, </a:t>
            </a:r>
            <a:r>
              <a:rPr lang="ko-KR" altLang="en-US" dirty="0"/>
              <a:t>서비스페이지는 권한이 없어도 이용 가능</a:t>
            </a:r>
            <a:r>
              <a:rPr lang="en-US" altLang="ko-KR" dirty="0"/>
              <a:t>(</a:t>
            </a:r>
            <a:r>
              <a:rPr lang="ko-KR" altLang="en-US" dirty="0"/>
              <a:t>비회원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936E1F4B-B193-43A3-A209-62F2515D0F7E}"/>
              </a:ext>
            </a:extLst>
          </p:cNvPr>
          <p:cNvSpPr/>
          <p:nvPr/>
        </p:nvSpPr>
        <p:spPr>
          <a:xfrm>
            <a:off x="2447292" y="2550739"/>
            <a:ext cx="2452688" cy="822960"/>
          </a:xfrm>
          <a:prstGeom prst="rect">
            <a:avLst/>
          </a:prstGeom>
        </p:spPr>
        <p:txBody>
          <a:bodyPr wrap="square">
            <a:normAutofit fontScale="40000" lnSpcReduction="20000"/>
          </a:bodyPr>
          <a:lstStyle/>
          <a:p>
            <a:pPr fontAlgn="base" latinLnBrk="1"/>
            <a:r>
              <a:rPr lang="ko-KR" altLang="en-US" dirty="0"/>
              <a:t>교사는 로그인 시에 본인이 교사임이 확인될 경우 회원가입 가능</a:t>
            </a:r>
          </a:p>
          <a:p>
            <a:pPr fontAlgn="base" latinLnBrk="1"/>
            <a:r>
              <a:rPr lang="en-US" altLang="ko-KR" dirty="0"/>
              <a:t>2. </a:t>
            </a:r>
            <a:r>
              <a:rPr lang="ko-KR" altLang="en-US" dirty="0"/>
              <a:t>회원가입 후 유치원 제작 권한</a:t>
            </a:r>
            <a:r>
              <a:rPr lang="en-US" altLang="ko-KR" dirty="0"/>
              <a:t>(</a:t>
            </a:r>
            <a:r>
              <a:rPr lang="ko-KR" altLang="en-US" dirty="0"/>
              <a:t>관리자 권한</a:t>
            </a:r>
            <a:r>
              <a:rPr lang="en-US" altLang="ko-KR" dirty="0"/>
              <a:t>)</a:t>
            </a:r>
            <a:r>
              <a:rPr lang="ko-KR" altLang="en-US" dirty="0"/>
              <a:t>은 원장에게 첫 번째로 전달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1"/>
            <a:r>
              <a:rPr lang="en-US" altLang="ko-KR" dirty="0"/>
              <a:t>3. </a:t>
            </a:r>
            <a:r>
              <a:rPr lang="ko-KR" altLang="en-US" dirty="0"/>
              <a:t>원장은 다른 교사에게 제작 권한을 줄 수 있음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1"/>
            <a:r>
              <a:rPr lang="en-US" altLang="ko-KR" dirty="0"/>
              <a:t>4. </a:t>
            </a:r>
            <a:r>
              <a:rPr lang="ko-KR" altLang="en-US" dirty="0"/>
              <a:t>기본적으로 유치원 홈페이지에서 많이 사용하는 요소들은 템플릿으로 구성하여 선택하여 개인이 </a:t>
            </a:r>
            <a:r>
              <a:rPr lang="ko-KR" altLang="en-US" dirty="0" err="1"/>
              <a:t>커스터마이징</a:t>
            </a:r>
            <a:r>
              <a:rPr lang="ko-KR" altLang="en-US" dirty="0"/>
              <a:t> 가능하도록 구현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0473D37-BAAC-4336-BF74-4F1724929B16}"/>
              </a:ext>
            </a:extLst>
          </p:cNvPr>
          <p:cNvSpPr/>
          <p:nvPr/>
        </p:nvSpPr>
        <p:spPr>
          <a:xfrm>
            <a:off x="7865357" y="2281308"/>
            <a:ext cx="2452688" cy="822960"/>
          </a:xfrm>
          <a:prstGeom prst="rect">
            <a:avLst/>
          </a:prstGeom>
        </p:spPr>
        <p:txBody>
          <a:bodyPr wrap="square">
            <a:normAutofit fontScale="62500" lnSpcReduction="20000"/>
          </a:bodyPr>
          <a:lstStyle/>
          <a:p>
            <a:pPr fontAlgn="base" latinLnBrk="1"/>
            <a:r>
              <a:rPr lang="ko-KR" altLang="en-US" dirty="0"/>
              <a:t>페이지 제작 이후 식단표나 유치원 일정 같은 프로그램을 홈페이지에 업로드 할 수 있는 템플릿 제작</a:t>
            </a:r>
          </a:p>
          <a:p>
            <a:pPr fontAlgn="base" latinLnBrk="1"/>
            <a:r>
              <a:rPr lang="en-US" altLang="ko-KR" dirty="0"/>
              <a:t>6. </a:t>
            </a:r>
            <a:r>
              <a:rPr lang="ko-KR" altLang="en-US" dirty="0"/>
              <a:t>원아 등록은 유치원교사가 등록 가능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0FCCF93-DF82-4BC6-9513-DBC5B56342E8}"/>
              </a:ext>
            </a:extLst>
          </p:cNvPr>
          <p:cNvSpPr/>
          <p:nvPr/>
        </p:nvSpPr>
        <p:spPr>
          <a:xfrm>
            <a:off x="8946721" y="1384574"/>
            <a:ext cx="2452688" cy="8229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 fontAlgn="base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</a:rPr>
              <a:t>회원가입 후 유치원 원아가 등록된 학부모라면 해당 유치원 홈페이지의 사용 권한 부여</a:t>
            </a:r>
          </a:p>
          <a:p>
            <a:pPr fontAlgn="base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</a:rPr>
              <a:t>2.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</a:rPr>
              <a:t>커뮤니티 이용 권한 부여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A435D3E-71D2-4E01-B32B-D00E733D677F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O" altLang="ko-KO" sz="16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캡션 디렉터리 하나에 제목 추가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29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F30240CE-2221-4864-AED3-B8E526C19CDC}"/>
              </a:ext>
            </a:extLst>
          </p:cNvPr>
          <p:cNvGrpSpPr/>
          <p:nvPr/>
        </p:nvGrpSpPr>
        <p:grpSpPr>
          <a:xfrm>
            <a:off x="7562786" y="1788255"/>
            <a:ext cx="348792" cy="3763251"/>
            <a:chOff x="8648636" y="1788255"/>
            <a:chExt cx="348792" cy="3763251"/>
          </a:xfrm>
          <a:solidFill>
            <a:srgbClr val="86C6E6"/>
          </a:solidFill>
        </p:grpSpPr>
        <p:sp>
          <p:nvSpPr>
            <p:cNvPr id="52" name="Rounded Rectangle 170">
              <a:extLst>
                <a:ext uri="{FF2B5EF4-FFF2-40B4-BE49-F238E27FC236}">
                  <a16:creationId xmlns:a16="http://schemas.microsoft.com/office/drawing/2014/main" id="{14F74F92-FCCE-4469-8D87-D7AB62592E32}"/>
                </a:ext>
              </a:extLst>
            </p:cNvPr>
            <p:cNvSpPr/>
            <p:nvPr/>
          </p:nvSpPr>
          <p:spPr>
            <a:xfrm>
              <a:off x="8652904" y="1788255"/>
              <a:ext cx="344524" cy="226244"/>
            </a:xfrm>
            <a:prstGeom prst="roundRect">
              <a:avLst>
                <a:gd name="adj" fmla="val 125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53" name="Rounded Rectangle 171">
              <a:extLst>
                <a:ext uri="{FF2B5EF4-FFF2-40B4-BE49-F238E27FC236}">
                  <a16:creationId xmlns:a16="http://schemas.microsoft.com/office/drawing/2014/main" id="{E46EEC03-9406-4BC7-975C-E2ED0164958C}"/>
                </a:ext>
              </a:extLst>
            </p:cNvPr>
            <p:cNvSpPr/>
            <p:nvPr/>
          </p:nvSpPr>
          <p:spPr>
            <a:xfrm>
              <a:off x="8652904" y="2969745"/>
              <a:ext cx="344524" cy="226244"/>
            </a:xfrm>
            <a:prstGeom prst="roundRect">
              <a:avLst>
                <a:gd name="adj" fmla="val 125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54" name="Rounded Rectangle 172">
              <a:extLst>
                <a:ext uri="{FF2B5EF4-FFF2-40B4-BE49-F238E27FC236}">
                  <a16:creationId xmlns:a16="http://schemas.microsoft.com/office/drawing/2014/main" id="{43272BC9-22AD-4EC7-B55D-5C70B4F6631A}"/>
                </a:ext>
              </a:extLst>
            </p:cNvPr>
            <p:cNvSpPr/>
            <p:nvPr/>
          </p:nvSpPr>
          <p:spPr>
            <a:xfrm>
              <a:off x="8648636" y="4144712"/>
              <a:ext cx="344524" cy="226244"/>
            </a:xfrm>
            <a:prstGeom prst="roundRect">
              <a:avLst>
                <a:gd name="adj" fmla="val 125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55" name="Rounded Rectangle 173">
              <a:extLst>
                <a:ext uri="{FF2B5EF4-FFF2-40B4-BE49-F238E27FC236}">
                  <a16:creationId xmlns:a16="http://schemas.microsoft.com/office/drawing/2014/main" id="{CF469D22-A5A5-4178-88F5-A770E3CA61F9}"/>
                </a:ext>
              </a:extLst>
            </p:cNvPr>
            <p:cNvSpPr/>
            <p:nvPr/>
          </p:nvSpPr>
          <p:spPr>
            <a:xfrm>
              <a:off x="8648636" y="5325262"/>
              <a:ext cx="344524" cy="226244"/>
            </a:xfrm>
            <a:prstGeom prst="roundRect">
              <a:avLst>
                <a:gd name="adj" fmla="val 125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CFC6B10-DEBE-4378-80C7-83DA4D4FDB34}"/>
              </a:ext>
            </a:extLst>
          </p:cNvPr>
          <p:cNvSpPr txBox="1"/>
          <p:nvPr/>
        </p:nvSpPr>
        <p:spPr bwMode="auto">
          <a:xfrm>
            <a:off x="7938187" y="1739732"/>
            <a:ext cx="2466076" cy="101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59" tIns="30479" rIns="60959" bIns="30479">
            <a:norm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ko-KO" altLang="ko-KO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귀하의 직위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  <a:p>
            <a:pPr>
              <a:spcBef>
                <a:spcPct val="20000"/>
              </a:spcBef>
            </a:pPr>
            <a:r>
              <a:rPr lang="ko-KO" altLang="ko-KO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87A5D3F6-A985-4D12-8BBD-70B69657A520}"/>
              </a:ext>
            </a:extLst>
          </p:cNvPr>
          <p:cNvSpPr txBox="1"/>
          <p:nvPr/>
        </p:nvSpPr>
        <p:spPr bwMode="auto">
          <a:xfrm>
            <a:off x="7933919" y="2914699"/>
            <a:ext cx="2466076" cy="101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59" tIns="30479" rIns="60959" bIns="30479">
            <a:norm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ko-KO" altLang="ko-KO" sz="160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귀하의 직위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  <a:p>
            <a:pPr>
              <a:spcBef>
                <a:spcPct val="20000"/>
              </a:spcBef>
            </a:pPr>
            <a:r>
              <a:rPr lang="ko-KO" altLang="ko-KO" sz="70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03196220-F678-4457-BEDF-DC6AE3BC9FF0}"/>
              </a:ext>
            </a:extLst>
          </p:cNvPr>
          <p:cNvSpPr txBox="1"/>
          <p:nvPr/>
        </p:nvSpPr>
        <p:spPr bwMode="auto">
          <a:xfrm>
            <a:off x="7933919" y="4089666"/>
            <a:ext cx="2466076" cy="101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59" tIns="30479" rIns="60959" bIns="30479">
            <a:norm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ko-KO" altLang="ko-KO" sz="160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귀하의 직위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  <a:p>
            <a:pPr>
              <a:spcBef>
                <a:spcPct val="20000"/>
              </a:spcBef>
            </a:pPr>
            <a:r>
              <a:rPr lang="ko-KO" altLang="ko-KO" sz="70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811C9D25-0E95-4991-9C62-9F64F121CBA7}"/>
              </a:ext>
            </a:extLst>
          </p:cNvPr>
          <p:cNvSpPr txBox="1"/>
          <p:nvPr/>
        </p:nvSpPr>
        <p:spPr bwMode="auto">
          <a:xfrm>
            <a:off x="7938187" y="5263117"/>
            <a:ext cx="2466076" cy="101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="http://schemas.openxmlformats.org/officeDocument/2006/math" xmlns:w="http://schemas.openxmlformats.org/wordprocessingml/2006/main" xmlns:wp="http://schemas.openxmlformats.org/drawingml/2006/wordprocessingDrawing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59" tIns="30479" rIns="60959" bIns="30479">
            <a:norm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ko-KO" altLang="ko-KO" sz="160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귀하의 직위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  <a:p>
            <a:pPr>
              <a:spcBef>
                <a:spcPct val="20000"/>
              </a:spcBef>
            </a:pPr>
            <a:r>
              <a:rPr lang="ko-KO" altLang="ko-KO" sz="70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2A41414-F542-417E-A52A-B0539C9BE0B5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O" altLang="ko-KO" sz="16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캡션 디렉터리 하나에 제목 추가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786527D-871D-44AF-977C-757AA24ED1B6}"/>
              </a:ext>
            </a:extLst>
          </p:cNvPr>
          <p:cNvSpPr/>
          <p:nvPr/>
        </p:nvSpPr>
        <p:spPr>
          <a:xfrm>
            <a:off x="666750" y="1371600"/>
            <a:ext cx="6305550" cy="4667250"/>
          </a:xfrm>
          <a:prstGeom prst="rect">
            <a:avLst/>
          </a:prstGeom>
          <a:solidFill>
            <a:srgbClr val="86C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365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任意多边形 17"/>
          <p:cNvSpPr/>
          <p:nvPr/>
        </p:nvSpPr>
        <p:spPr>
          <a:xfrm>
            <a:off x="2886061" y="2142780"/>
            <a:ext cx="2374547" cy="0"/>
          </a:xfrm>
          <a:custGeom>
            <a:avLst/>
            <a:gdLst>
              <a:gd name="connsiteX0" fmla="*/ 2423160 w 2423160"/>
              <a:gd name="connsiteY0" fmla="*/ 0 h 0"/>
              <a:gd name="connsiteX1" fmla="*/ 0 w 24231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23160">
                <a:moveTo>
                  <a:pt x="242316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2" name="任意多边形 18"/>
          <p:cNvSpPr/>
          <p:nvPr/>
        </p:nvSpPr>
        <p:spPr>
          <a:xfrm>
            <a:off x="2930865" y="3363655"/>
            <a:ext cx="1019263" cy="168011"/>
          </a:xfrm>
          <a:custGeom>
            <a:avLst/>
            <a:gdLst>
              <a:gd name="connsiteX0" fmla="*/ 1040130 w 1040130"/>
              <a:gd name="connsiteY0" fmla="*/ 0 h 171450"/>
              <a:gd name="connsiteX1" fmla="*/ 1040130 w 1040130"/>
              <a:gd name="connsiteY1" fmla="*/ 171450 h 171450"/>
              <a:gd name="connsiteX2" fmla="*/ 0 w 1040130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0130" h="171450">
                <a:moveTo>
                  <a:pt x="1040130" y="0"/>
                </a:moveTo>
                <a:lnTo>
                  <a:pt x="1040130" y="171450"/>
                </a:lnTo>
                <a:lnTo>
                  <a:pt x="0" y="17145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3" name="任意多边形 19"/>
          <p:cNvSpPr/>
          <p:nvPr/>
        </p:nvSpPr>
        <p:spPr>
          <a:xfrm>
            <a:off x="2998070" y="5010157"/>
            <a:ext cx="716844" cy="0"/>
          </a:xfrm>
          <a:custGeom>
            <a:avLst/>
            <a:gdLst>
              <a:gd name="connsiteX0" fmla="*/ 731520 w 731520"/>
              <a:gd name="connsiteY0" fmla="*/ 0 h 0"/>
              <a:gd name="connsiteX1" fmla="*/ 0 w 7315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1520">
                <a:moveTo>
                  <a:pt x="73152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4" name="任意多边形 20"/>
          <p:cNvSpPr/>
          <p:nvPr/>
        </p:nvSpPr>
        <p:spPr>
          <a:xfrm>
            <a:off x="6761502" y="6085424"/>
            <a:ext cx="2172935" cy="0"/>
          </a:xfrm>
          <a:custGeom>
            <a:avLst/>
            <a:gdLst>
              <a:gd name="connsiteX0" fmla="*/ 0 w 2217420"/>
              <a:gd name="connsiteY0" fmla="*/ 0 h 0"/>
              <a:gd name="connsiteX1" fmla="*/ 2217420 w 22174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7420">
                <a:moveTo>
                  <a:pt x="0" y="0"/>
                </a:moveTo>
                <a:lnTo>
                  <a:pt x="221742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5" name="任意多边形 21"/>
          <p:cNvSpPr/>
          <p:nvPr/>
        </p:nvSpPr>
        <p:spPr>
          <a:xfrm>
            <a:off x="7814369" y="4819747"/>
            <a:ext cx="1276879" cy="246415"/>
          </a:xfrm>
          <a:custGeom>
            <a:avLst/>
            <a:gdLst>
              <a:gd name="connsiteX0" fmla="*/ 0 w 1303020"/>
              <a:gd name="connsiteY0" fmla="*/ 251460 h 251460"/>
              <a:gd name="connsiteX1" fmla="*/ 0 w 1303020"/>
              <a:gd name="connsiteY1" fmla="*/ 0 h 251460"/>
              <a:gd name="connsiteX2" fmla="*/ 1303020 w 1303020"/>
              <a:gd name="connsiteY2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020" h="251460">
                <a:moveTo>
                  <a:pt x="0" y="251460"/>
                </a:moveTo>
                <a:lnTo>
                  <a:pt x="0" y="0"/>
                </a:lnTo>
                <a:lnTo>
                  <a:pt x="130302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6" name="任意多边形 22"/>
          <p:cNvSpPr/>
          <p:nvPr/>
        </p:nvSpPr>
        <p:spPr>
          <a:xfrm>
            <a:off x="7724761" y="2915628"/>
            <a:ext cx="1411288" cy="0"/>
          </a:xfrm>
          <a:custGeom>
            <a:avLst/>
            <a:gdLst>
              <a:gd name="connsiteX0" fmla="*/ 0 w 1440180"/>
              <a:gd name="connsiteY0" fmla="*/ 0 h 0"/>
              <a:gd name="connsiteX1" fmla="*/ 1440180 w 14401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0180">
                <a:moveTo>
                  <a:pt x="0" y="0"/>
                </a:moveTo>
                <a:lnTo>
                  <a:pt x="144018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00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5956045" y="5688316"/>
            <a:ext cx="872651" cy="515077"/>
          </a:xfrm>
          <a:prstGeom prst="rect">
            <a:avLst/>
          </a:prstGeom>
          <a:effectLst/>
        </p:spPr>
        <p:txBody>
          <a:bodyPr wrap="square">
            <a:normAutofit/>
          </a:bodyPr>
          <a:lstStyle/>
          <a:p>
            <a:pPr algn="ctr"/>
            <a:r>
              <a:rPr lang="ko-KO" altLang="ko-KO" sz="2747">
                <a:solidFill>
                  <a:srgbClr val="F2F2F2"/>
                </a:solidFill>
                <a:latin typeface="NanumGothic"/>
                <a:ea typeface="NanumGothic"/>
                <a:cs typeface="+mn-ea"/>
                <a:sym typeface="+mn-lt"/>
              </a:rPr>
              <a:t>01</a:t>
            </a:r>
            <a:endParaRPr lang="zh-CN" altLang="en-US" sz="2747">
              <a:solidFill>
                <a:srgbClr val="F2F2F2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896349" y="5043824"/>
            <a:ext cx="872651" cy="515077"/>
          </a:xfrm>
          <a:prstGeom prst="rect">
            <a:avLst/>
          </a:prstGeom>
          <a:effectLst/>
        </p:spPr>
        <p:txBody>
          <a:bodyPr wrap="square">
            <a:normAutofit/>
          </a:bodyPr>
          <a:lstStyle/>
          <a:p>
            <a:pPr algn="ctr"/>
            <a:r>
              <a:rPr lang="ko-KO" altLang="ko-KO" sz="2747">
                <a:solidFill>
                  <a:srgbClr val="F2F2F2"/>
                </a:solidFill>
                <a:latin typeface="NanumGothic"/>
                <a:ea typeface="NanumGothic"/>
                <a:cs typeface="+mn-ea"/>
                <a:sym typeface="+mn-lt"/>
              </a:rPr>
              <a:t>02</a:t>
            </a:r>
            <a:endParaRPr lang="zh-CN" altLang="en-US" sz="2747">
              <a:solidFill>
                <a:srgbClr val="F2F2F2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332673" y="3620718"/>
            <a:ext cx="872651" cy="515077"/>
          </a:xfrm>
          <a:prstGeom prst="rect">
            <a:avLst/>
          </a:prstGeom>
          <a:effectLst/>
        </p:spPr>
        <p:txBody>
          <a:bodyPr wrap="square">
            <a:normAutofit/>
          </a:bodyPr>
          <a:lstStyle/>
          <a:p>
            <a:pPr algn="ctr"/>
            <a:r>
              <a:rPr lang="ko-KO" altLang="ko-KO" sz="2747">
                <a:solidFill>
                  <a:srgbClr val="F2F2F2"/>
                </a:solidFill>
                <a:latin typeface="NanumGothic"/>
                <a:ea typeface="NanumGothic"/>
                <a:cs typeface="+mn-ea"/>
                <a:sym typeface="+mn-lt"/>
              </a:rPr>
              <a:t>03</a:t>
            </a:r>
            <a:endParaRPr lang="zh-CN" altLang="en-US" sz="2747">
              <a:solidFill>
                <a:srgbClr val="F2F2F2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4773391" y="2207640"/>
            <a:ext cx="872651" cy="515077"/>
          </a:xfrm>
          <a:prstGeom prst="rect">
            <a:avLst/>
          </a:prstGeom>
          <a:effectLst/>
        </p:spPr>
        <p:txBody>
          <a:bodyPr wrap="square">
            <a:normAutofit/>
          </a:bodyPr>
          <a:lstStyle/>
          <a:p>
            <a:pPr algn="ctr"/>
            <a:r>
              <a:rPr lang="ko-KO" altLang="ko-KO" sz="2747">
                <a:solidFill>
                  <a:srgbClr val="F2F2F2"/>
                </a:solidFill>
                <a:latin typeface="NanumGothic"/>
                <a:ea typeface="NanumGothic"/>
                <a:cs typeface="+mn-ea"/>
                <a:sym typeface="+mn-lt"/>
              </a:rPr>
              <a:t>04</a:t>
            </a:r>
            <a:endParaRPr lang="zh-CN" altLang="en-US" sz="2747">
              <a:solidFill>
                <a:srgbClr val="F2F2F2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3841129" y="2893860"/>
            <a:ext cx="872650" cy="515077"/>
          </a:xfrm>
          <a:prstGeom prst="rect">
            <a:avLst/>
          </a:prstGeom>
          <a:effectLst/>
        </p:spPr>
        <p:txBody>
          <a:bodyPr wrap="square">
            <a:normAutofit/>
          </a:bodyPr>
          <a:lstStyle/>
          <a:p>
            <a:pPr algn="ctr"/>
            <a:r>
              <a:rPr lang="ko-KO" altLang="ko-KO" sz="2747">
                <a:solidFill>
                  <a:srgbClr val="F2F2F2"/>
                </a:solidFill>
                <a:latin typeface="NanumGothic"/>
                <a:ea typeface="NanumGothic"/>
                <a:cs typeface="+mn-ea"/>
                <a:sym typeface="+mn-lt"/>
              </a:rPr>
              <a:t>05</a:t>
            </a:r>
            <a:endParaRPr lang="zh-CN" altLang="en-US" sz="2747">
              <a:solidFill>
                <a:srgbClr val="F2F2F2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558377" y="4423850"/>
            <a:ext cx="872651" cy="515077"/>
          </a:xfrm>
          <a:prstGeom prst="rect">
            <a:avLst/>
          </a:prstGeom>
          <a:effectLst/>
        </p:spPr>
        <p:txBody>
          <a:bodyPr wrap="square">
            <a:normAutofit/>
          </a:bodyPr>
          <a:lstStyle/>
          <a:p>
            <a:pPr algn="ctr"/>
            <a:r>
              <a:rPr lang="ko-KO" altLang="ko-KO" sz="2747">
                <a:solidFill>
                  <a:srgbClr val="F2F2F2"/>
                </a:solidFill>
                <a:latin typeface="NanumGothic"/>
                <a:ea typeface="NanumGothic"/>
                <a:cs typeface="+mn-ea"/>
                <a:sym typeface="+mn-lt"/>
              </a:rPr>
              <a:t>06</a:t>
            </a:r>
            <a:endParaRPr lang="zh-CN" altLang="en-US" sz="2747">
              <a:solidFill>
                <a:srgbClr val="F2F2F2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95" name="矩形 47"/>
          <p:cNvSpPr>
            <a:spLocks noChangeArrowheads="1"/>
          </p:cNvSpPr>
          <p:nvPr/>
        </p:nvSpPr>
        <p:spPr bwMode="auto">
          <a:xfrm>
            <a:off x="188625" y="1757000"/>
            <a:ext cx="2630196" cy="65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9" rIns="89597" bIns="44799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O" altLang="ko-KO" sz="1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타이틀 프리셋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</p:txBody>
      </p:sp>
      <p:sp>
        <p:nvSpPr>
          <p:cNvPr id="96" name="矩形 47"/>
          <p:cNvSpPr>
            <a:spLocks noChangeArrowheads="1"/>
          </p:cNvSpPr>
          <p:nvPr/>
        </p:nvSpPr>
        <p:spPr bwMode="auto">
          <a:xfrm>
            <a:off x="183562" y="3094557"/>
            <a:ext cx="2630196" cy="65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9" rIns="89597" bIns="44799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O" altLang="ko-KO" sz="1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타이틀 프리셋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</p:txBody>
      </p: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189907" y="4530136"/>
            <a:ext cx="2630196" cy="65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9" rIns="89597" bIns="44799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O" altLang="ko-KO" sz="1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타이틀 프리셋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</p:txBody>
      </p:sp>
      <p:sp>
        <p:nvSpPr>
          <p:cNvPr id="98" name="矩形 47"/>
          <p:cNvSpPr>
            <a:spLocks noChangeArrowheads="1"/>
          </p:cNvSpPr>
          <p:nvPr/>
        </p:nvSpPr>
        <p:spPr bwMode="auto">
          <a:xfrm>
            <a:off x="9305940" y="2522392"/>
            <a:ext cx="2630196" cy="65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9" rIns="89597" bIns="44799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O" altLang="ko-KO" sz="1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타이틀 프리셋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</p:txBody>
      </p:sp>
      <p:sp>
        <p:nvSpPr>
          <p:cNvPr id="99" name="矩形 98"/>
          <p:cNvSpPr>
            <a:spLocks noChangeArrowheads="1"/>
          </p:cNvSpPr>
          <p:nvPr/>
        </p:nvSpPr>
        <p:spPr bwMode="auto">
          <a:xfrm>
            <a:off x="9305940" y="4406556"/>
            <a:ext cx="2630196" cy="65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9" rIns="89597" bIns="44799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O" altLang="ko-KO" sz="1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타이틀 프리셋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</p:txBody>
      </p:sp>
      <p:sp>
        <p:nvSpPr>
          <p:cNvPr id="100" name="矩形 47"/>
          <p:cNvSpPr>
            <a:spLocks noChangeArrowheads="1"/>
          </p:cNvSpPr>
          <p:nvPr/>
        </p:nvSpPr>
        <p:spPr bwMode="auto">
          <a:xfrm>
            <a:off x="9305940" y="5637027"/>
            <a:ext cx="2630196" cy="65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597" tIns="44799" rIns="89597" bIns="44799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ko-KO" altLang="ko-KO" sz="1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타이틀 프리셋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pPr algn="ctr">
              <a:buNone/>
            </a:pPr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6EF5469-80CA-48BF-88D6-9D84450D7CC5}"/>
              </a:ext>
            </a:extLst>
          </p:cNvPr>
          <p:cNvGrpSpPr/>
          <p:nvPr/>
        </p:nvGrpSpPr>
        <p:grpSpPr>
          <a:xfrm>
            <a:off x="3362421" y="2057328"/>
            <a:ext cx="5008132" cy="4223749"/>
            <a:chOff x="3362421" y="2057328"/>
            <a:chExt cx="5008132" cy="4223749"/>
          </a:xfrm>
          <a:solidFill>
            <a:srgbClr val="86C6E6"/>
          </a:solidFill>
        </p:grpSpPr>
        <p:sp>
          <p:nvSpPr>
            <p:cNvPr id="78" name="Freeform 6"/>
            <p:cNvSpPr/>
            <p:nvPr/>
          </p:nvSpPr>
          <p:spPr bwMode="auto">
            <a:xfrm rot="20700000">
              <a:off x="5921576" y="5478361"/>
              <a:ext cx="1039176" cy="802716"/>
            </a:xfrm>
            <a:custGeom>
              <a:avLst/>
              <a:gdLst>
                <a:gd name="T0" fmla="*/ 24 w 392"/>
                <a:gd name="T1" fmla="*/ 38 h 303"/>
                <a:gd name="T2" fmla="*/ 1 w 392"/>
                <a:gd name="T3" fmla="*/ 274 h 303"/>
                <a:gd name="T4" fmla="*/ 18 w 392"/>
                <a:gd name="T5" fmla="*/ 290 h 303"/>
                <a:gd name="T6" fmla="*/ 378 w 392"/>
                <a:gd name="T7" fmla="*/ 253 h 303"/>
                <a:gd name="T8" fmla="*/ 387 w 392"/>
                <a:gd name="T9" fmla="*/ 235 h 303"/>
                <a:gd name="T10" fmla="*/ 305 w 392"/>
                <a:gd name="T11" fmla="*/ 8 h 303"/>
                <a:gd name="T12" fmla="*/ 292 w 392"/>
                <a:gd name="T13" fmla="*/ 2 h 303"/>
                <a:gd name="T14" fmla="*/ 41 w 392"/>
                <a:gd name="T15" fmla="*/ 25 h 303"/>
                <a:gd name="T16" fmla="*/ 24 w 392"/>
                <a:gd name="T17" fmla="*/ 3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03">
                  <a:moveTo>
                    <a:pt x="24" y="38"/>
                  </a:moveTo>
                  <a:cubicBezTo>
                    <a:pt x="1" y="274"/>
                    <a:pt x="1" y="274"/>
                    <a:pt x="1" y="274"/>
                  </a:cubicBezTo>
                  <a:cubicBezTo>
                    <a:pt x="0" y="289"/>
                    <a:pt x="8" y="289"/>
                    <a:pt x="18" y="290"/>
                  </a:cubicBezTo>
                  <a:cubicBezTo>
                    <a:pt x="86" y="296"/>
                    <a:pt x="227" y="303"/>
                    <a:pt x="378" y="253"/>
                  </a:cubicBezTo>
                  <a:cubicBezTo>
                    <a:pt x="392" y="248"/>
                    <a:pt x="387" y="235"/>
                    <a:pt x="387" y="235"/>
                  </a:cubicBezTo>
                  <a:cubicBezTo>
                    <a:pt x="305" y="8"/>
                    <a:pt x="305" y="8"/>
                    <a:pt x="305" y="8"/>
                  </a:cubicBezTo>
                  <a:cubicBezTo>
                    <a:pt x="304" y="4"/>
                    <a:pt x="301" y="0"/>
                    <a:pt x="292" y="2"/>
                  </a:cubicBezTo>
                  <a:cubicBezTo>
                    <a:pt x="195" y="28"/>
                    <a:pt x="97" y="28"/>
                    <a:pt x="41" y="25"/>
                  </a:cubicBezTo>
                  <a:cubicBezTo>
                    <a:pt x="27" y="24"/>
                    <a:pt x="25" y="28"/>
                    <a:pt x="24" y="38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81" name="Freeform 7"/>
            <p:cNvSpPr/>
            <p:nvPr/>
          </p:nvSpPr>
          <p:spPr bwMode="auto">
            <a:xfrm rot="20700000">
              <a:off x="6829134" y="4766710"/>
              <a:ext cx="1062511" cy="990949"/>
            </a:xfrm>
            <a:custGeom>
              <a:avLst/>
              <a:gdLst>
                <a:gd name="T0" fmla="*/ 387 w 401"/>
                <a:gd name="T1" fmla="*/ 147 h 374"/>
                <a:gd name="T2" fmla="*/ 206 w 401"/>
                <a:gd name="T3" fmla="*/ 8 h 374"/>
                <a:gd name="T4" fmla="*/ 184 w 401"/>
                <a:gd name="T5" fmla="*/ 10 h 374"/>
                <a:gd name="T6" fmla="*/ 14 w 401"/>
                <a:gd name="T7" fmla="*/ 132 h 374"/>
                <a:gd name="T8" fmla="*/ 5 w 401"/>
                <a:gd name="T9" fmla="*/ 157 h 374"/>
                <a:gd name="T10" fmla="*/ 107 w 401"/>
                <a:gd name="T11" fmla="*/ 364 h 374"/>
                <a:gd name="T12" fmla="*/ 134 w 401"/>
                <a:gd name="T13" fmla="*/ 369 h 374"/>
                <a:gd name="T14" fmla="*/ 368 w 401"/>
                <a:gd name="T15" fmla="*/ 202 h 374"/>
                <a:gd name="T16" fmla="*/ 391 w 401"/>
                <a:gd name="T17" fmla="*/ 178 h 374"/>
                <a:gd name="T18" fmla="*/ 387 w 401"/>
                <a:gd name="T19" fmla="*/ 14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374">
                  <a:moveTo>
                    <a:pt x="387" y="147"/>
                  </a:moveTo>
                  <a:cubicBezTo>
                    <a:pt x="206" y="8"/>
                    <a:pt x="206" y="8"/>
                    <a:pt x="206" y="8"/>
                  </a:cubicBezTo>
                  <a:cubicBezTo>
                    <a:pt x="200" y="4"/>
                    <a:pt x="193" y="0"/>
                    <a:pt x="184" y="10"/>
                  </a:cubicBezTo>
                  <a:cubicBezTo>
                    <a:pt x="130" y="66"/>
                    <a:pt x="74" y="102"/>
                    <a:pt x="14" y="132"/>
                  </a:cubicBezTo>
                  <a:cubicBezTo>
                    <a:pt x="0" y="140"/>
                    <a:pt x="0" y="145"/>
                    <a:pt x="5" y="157"/>
                  </a:cubicBezTo>
                  <a:cubicBezTo>
                    <a:pt x="107" y="364"/>
                    <a:pt x="107" y="364"/>
                    <a:pt x="107" y="364"/>
                  </a:cubicBezTo>
                  <a:cubicBezTo>
                    <a:pt x="110" y="371"/>
                    <a:pt x="120" y="374"/>
                    <a:pt x="134" y="369"/>
                  </a:cubicBezTo>
                  <a:cubicBezTo>
                    <a:pt x="224" y="330"/>
                    <a:pt x="301" y="270"/>
                    <a:pt x="368" y="202"/>
                  </a:cubicBezTo>
                  <a:cubicBezTo>
                    <a:pt x="376" y="194"/>
                    <a:pt x="383" y="186"/>
                    <a:pt x="391" y="178"/>
                  </a:cubicBezTo>
                  <a:cubicBezTo>
                    <a:pt x="401" y="166"/>
                    <a:pt x="398" y="156"/>
                    <a:pt x="387" y="14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84" name="Freeform 5"/>
            <p:cNvSpPr/>
            <p:nvPr/>
          </p:nvSpPr>
          <p:spPr bwMode="auto">
            <a:xfrm rot="20700000">
              <a:off x="7024913" y="2807648"/>
              <a:ext cx="1345640" cy="1969456"/>
            </a:xfrm>
            <a:custGeom>
              <a:avLst/>
              <a:gdLst>
                <a:gd name="T0" fmla="*/ 400 w 508"/>
                <a:gd name="T1" fmla="*/ 472 h 743"/>
                <a:gd name="T2" fmla="*/ 489 w 508"/>
                <a:gd name="T3" fmla="*/ 491 h 743"/>
                <a:gd name="T4" fmla="*/ 503 w 508"/>
                <a:gd name="T5" fmla="*/ 477 h 743"/>
                <a:gd name="T6" fmla="*/ 430 w 508"/>
                <a:gd name="T7" fmla="*/ 246 h 743"/>
                <a:gd name="T8" fmla="*/ 359 w 508"/>
                <a:gd name="T9" fmla="*/ 23 h 743"/>
                <a:gd name="T10" fmla="*/ 330 w 508"/>
                <a:gd name="T11" fmla="*/ 19 h 743"/>
                <a:gd name="T12" fmla="*/ 174 w 508"/>
                <a:gd name="T13" fmla="*/ 190 h 743"/>
                <a:gd name="T14" fmla="*/ 13 w 508"/>
                <a:gd name="T15" fmla="*/ 365 h 743"/>
                <a:gd name="T16" fmla="*/ 16 w 508"/>
                <a:gd name="T17" fmla="*/ 387 h 743"/>
                <a:gd name="T18" fmla="*/ 125 w 508"/>
                <a:gd name="T19" fmla="*/ 411 h 743"/>
                <a:gd name="T20" fmla="*/ 55 w 508"/>
                <a:gd name="T21" fmla="*/ 607 h 743"/>
                <a:gd name="T22" fmla="*/ 62 w 508"/>
                <a:gd name="T23" fmla="*/ 630 h 743"/>
                <a:gd name="T24" fmla="*/ 266 w 508"/>
                <a:gd name="T25" fmla="*/ 734 h 743"/>
                <a:gd name="T26" fmla="*/ 294 w 508"/>
                <a:gd name="T27" fmla="*/ 726 h 743"/>
                <a:gd name="T28" fmla="*/ 382 w 508"/>
                <a:gd name="T29" fmla="*/ 483 h 743"/>
                <a:gd name="T30" fmla="*/ 385 w 508"/>
                <a:gd name="T31" fmla="*/ 469 h 743"/>
                <a:gd name="T32" fmla="*/ 400 w 508"/>
                <a:gd name="T33" fmla="*/ 472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8" h="743">
                  <a:moveTo>
                    <a:pt x="400" y="472"/>
                  </a:moveTo>
                  <a:cubicBezTo>
                    <a:pt x="489" y="491"/>
                    <a:pt x="489" y="491"/>
                    <a:pt x="489" y="491"/>
                  </a:cubicBezTo>
                  <a:cubicBezTo>
                    <a:pt x="506" y="496"/>
                    <a:pt x="508" y="494"/>
                    <a:pt x="503" y="477"/>
                  </a:cubicBezTo>
                  <a:cubicBezTo>
                    <a:pt x="430" y="246"/>
                    <a:pt x="430" y="246"/>
                    <a:pt x="430" y="246"/>
                  </a:cubicBezTo>
                  <a:cubicBezTo>
                    <a:pt x="359" y="23"/>
                    <a:pt x="359" y="23"/>
                    <a:pt x="359" y="23"/>
                  </a:cubicBezTo>
                  <a:cubicBezTo>
                    <a:pt x="352" y="0"/>
                    <a:pt x="338" y="9"/>
                    <a:pt x="330" y="19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3" y="365"/>
                    <a:pt x="13" y="365"/>
                    <a:pt x="13" y="365"/>
                  </a:cubicBezTo>
                  <a:cubicBezTo>
                    <a:pt x="0" y="378"/>
                    <a:pt x="2" y="385"/>
                    <a:pt x="16" y="387"/>
                  </a:cubicBezTo>
                  <a:cubicBezTo>
                    <a:pt x="125" y="411"/>
                    <a:pt x="125" y="411"/>
                    <a:pt x="125" y="411"/>
                  </a:cubicBezTo>
                  <a:cubicBezTo>
                    <a:pt x="109" y="485"/>
                    <a:pt x="84" y="553"/>
                    <a:pt x="55" y="607"/>
                  </a:cubicBezTo>
                  <a:cubicBezTo>
                    <a:pt x="50" y="618"/>
                    <a:pt x="53" y="623"/>
                    <a:pt x="62" y="630"/>
                  </a:cubicBezTo>
                  <a:cubicBezTo>
                    <a:pt x="266" y="734"/>
                    <a:pt x="266" y="734"/>
                    <a:pt x="266" y="734"/>
                  </a:cubicBezTo>
                  <a:cubicBezTo>
                    <a:pt x="282" y="741"/>
                    <a:pt x="285" y="743"/>
                    <a:pt x="294" y="726"/>
                  </a:cubicBezTo>
                  <a:cubicBezTo>
                    <a:pt x="333" y="650"/>
                    <a:pt x="362" y="573"/>
                    <a:pt x="382" y="483"/>
                  </a:cubicBezTo>
                  <a:cubicBezTo>
                    <a:pt x="385" y="469"/>
                    <a:pt x="385" y="469"/>
                    <a:pt x="385" y="469"/>
                  </a:cubicBezTo>
                  <a:lnTo>
                    <a:pt x="400" y="472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87" name="Freeform 9"/>
            <p:cNvSpPr/>
            <p:nvPr/>
          </p:nvSpPr>
          <p:spPr bwMode="auto">
            <a:xfrm rot="20700000">
              <a:off x="4638075" y="2057328"/>
              <a:ext cx="1036064" cy="805828"/>
            </a:xfrm>
            <a:custGeom>
              <a:avLst/>
              <a:gdLst>
                <a:gd name="T0" fmla="*/ 373 w 391"/>
                <a:gd name="T1" fmla="*/ 260 h 304"/>
                <a:gd name="T2" fmla="*/ 390 w 391"/>
                <a:gd name="T3" fmla="*/ 24 h 304"/>
                <a:gd name="T4" fmla="*/ 373 w 391"/>
                <a:gd name="T5" fmla="*/ 8 h 304"/>
                <a:gd name="T6" fmla="*/ 14 w 391"/>
                <a:gd name="T7" fmla="*/ 53 h 304"/>
                <a:gd name="T8" fmla="*/ 6 w 391"/>
                <a:gd name="T9" fmla="*/ 71 h 304"/>
                <a:gd name="T10" fmla="*/ 92 w 391"/>
                <a:gd name="T11" fmla="*/ 297 h 304"/>
                <a:gd name="T12" fmla="*/ 105 w 391"/>
                <a:gd name="T13" fmla="*/ 302 h 304"/>
                <a:gd name="T14" fmla="*/ 357 w 391"/>
                <a:gd name="T15" fmla="*/ 273 h 304"/>
                <a:gd name="T16" fmla="*/ 373 w 391"/>
                <a:gd name="T17" fmla="*/ 26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04">
                  <a:moveTo>
                    <a:pt x="373" y="260"/>
                  </a:moveTo>
                  <a:cubicBezTo>
                    <a:pt x="390" y="24"/>
                    <a:pt x="390" y="24"/>
                    <a:pt x="390" y="24"/>
                  </a:cubicBezTo>
                  <a:cubicBezTo>
                    <a:pt x="391" y="9"/>
                    <a:pt x="384" y="9"/>
                    <a:pt x="373" y="8"/>
                  </a:cubicBezTo>
                  <a:cubicBezTo>
                    <a:pt x="305" y="3"/>
                    <a:pt x="164" y="0"/>
                    <a:pt x="14" y="53"/>
                  </a:cubicBezTo>
                  <a:cubicBezTo>
                    <a:pt x="0" y="58"/>
                    <a:pt x="6" y="71"/>
                    <a:pt x="6" y="71"/>
                  </a:cubicBezTo>
                  <a:cubicBezTo>
                    <a:pt x="92" y="297"/>
                    <a:pt x="92" y="297"/>
                    <a:pt x="92" y="297"/>
                  </a:cubicBezTo>
                  <a:cubicBezTo>
                    <a:pt x="94" y="301"/>
                    <a:pt x="97" y="304"/>
                    <a:pt x="105" y="302"/>
                  </a:cubicBezTo>
                  <a:cubicBezTo>
                    <a:pt x="203" y="274"/>
                    <a:pt x="300" y="271"/>
                    <a:pt x="357" y="273"/>
                  </a:cubicBezTo>
                  <a:cubicBezTo>
                    <a:pt x="370" y="274"/>
                    <a:pt x="372" y="270"/>
                    <a:pt x="373" y="26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90" name="Freeform 10"/>
            <p:cNvSpPr/>
            <p:nvPr/>
          </p:nvSpPr>
          <p:spPr bwMode="auto">
            <a:xfrm rot="20700000">
              <a:off x="3726734" y="2592413"/>
              <a:ext cx="1065623" cy="995617"/>
            </a:xfrm>
            <a:custGeom>
              <a:avLst/>
              <a:gdLst>
                <a:gd name="T0" fmla="*/ 14 w 402"/>
                <a:gd name="T1" fmla="*/ 233 h 376"/>
                <a:gd name="T2" fmla="*/ 198 w 402"/>
                <a:gd name="T3" fmla="*/ 367 h 376"/>
                <a:gd name="T4" fmla="*/ 221 w 402"/>
                <a:gd name="T5" fmla="*/ 366 h 376"/>
                <a:gd name="T6" fmla="*/ 387 w 402"/>
                <a:gd name="T7" fmla="*/ 239 h 376"/>
                <a:gd name="T8" fmla="*/ 396 w 402"/>
                <a:gd name="T9" fmla="*/ 214 h 376"/>
                <a:gd name="T10" fmla="*/ 290 w 402"/>
                <a:gd name="T11" fmla="*/ 10 h 376"/>
                <a:gd name="T12" fmla="*/ 263 w 402"/>
                <a:gd name="T13" fmla="*/ 6 h 376"/>
                <a:gd name="T14" fmla="*/ 32 w 402"/>
                <a:gd name="T15" fmla="*/ 178 h 376"/>
                <a:gd name="T16" fmla="*/ 10 w 402"/>
                <a:gd name="T17" fmla="*/ 202 h 376"/>
                <a:gd name="T18" fmla="*/ 14 w 402"/>
                <a:gd name="T19" fmla="*/ 23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" h="376">
                  <a:moveTo>
                    <a:pt x="14" y="233"/>
                  </a:moveTo>
                  <a:cubicBezTo>
                    <a:pt x="198" y="367"/>
                    <a:pt x="198" y="367"/>
                    <a:pt x="198" y="367"/>
                  </a:cubicBezTo>
                  <a:cubicBezTo>
                    <a:pt x="204" y="372"/>
                    <a:pt x="212" y="376"/>
                    <a:pt x="221" y="366"/>
                  </a:cubicBezTo>
                  <a:cubicBezTo>
                    <a:pt x="273" y="309"/>
                    <a:pt x="329" y="271"/>
                    <a:pt x="387" y="239"/>
                  </a:cubicBezTo>
                  <a:cubicBezTo>
                    <a:pt x="401" y="232"/>
                    <a:pt x="402" y="226"/>
                    <a:pt x="396" y="214"/>
                  </a:cubicBezTo>
                  <a:cubicBezTo>
                    <a:pt x="290" y="10"/>
                    <a:pt x="290" y="10"/>
                    <a:pt x="290" y="10"/>
                  </a:cubicBezTo>
                  <a:cubicBezTo>
                    <a:pt x="286" y="3"/>
                    <a:pt x="276" y="0"/>
                    <a:pt x="263" y="6"/>
                  </a:cubicBezTo>
                  <a:cubicBezTo>
                    <a:pt x="174" y="47"/>
                    <a:pt x="98" y="108"/>
                    <a:pt x="32" y="178"/>
                  </a:cubicBezTo>
                  <a:cubicBezTo>
                    <a:pt x="25" y="186"/>
                    <a:pt x="17" y="194"/>
                    <a:pt x="10" y="202"/>
                  </a:cubicBezTo>
                  <a:cubicBezTo>
                    <a:pt x="0" y="214"/>
                    <a:pt x="3" y="225"/>
                    <a:pt x="14" y="23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93" name="Freeform 11"/>
            <p:cNvSpPr/>
            <p:nvPr/>
          </p:nvSpPr>
          <p:spPr bwMode="auto">
            <a:xfrm rot="20700000">
              <a:off x="3362421" y="3608474"/>
              <a:ext cx="1359640" cy="1975679"/>
            </a:xfrm>
            <a:custGeom>
              <a:avLst/>
              <a:gdLst>
                <a:gd name="T0" fmla="*/ 109 w 513"/>
                <a:gd name="T1" fmla="*/ 277 h 745"/>
                <a:gd name="T2" fmla="*/ 19 w 513"/>
                <a:gd name="T3" fmla="*/ 262 h 745"/>
                <a:gd name="T4" fmla="*/ 5 w 513"/>
                <a:gd name="T5" fmla="*/ 277 h 745"/>
                <a:gd name="T6" fmla="*/ 92 w 513"/>
                <a:gd name="T7" fmla="*/ 504 h 745"/>
                <a:gd name="T8" fmla="*/ 175 w 513"/>
                <a:gd name="T9" fmla="*/ 722 h 745"/>
                <a:gd name="T10" fmla="*/ 204 w 513"/>
                <a:gd name="T11" fmla="*/ 725 h 745"/>
                <a:gd name="T12" fmla="*/ 351 w 513"/>
                <a:gd name="T13" fmla="*/ 546 h 745"/>
                <a:gd name="T14" fmla="*/ 500 w 513"/>
                <a:gd name="T15" fmla="*/ 362 h 745"/>
                <a:gd name="T16" fmla="*/ 497 w 513"/>
                <a:gd name="T17" fmla="*/ 339 h 745"/>
                <a:gd name="T18" fmla="*/ 387 w 513"/>
                <a:gd name="T19" fmla="*/ 321 h 745"/>
                <a:gd name="T20" fmla="*/ 445 w 513"/>
                <a:gd name="T21" fmla="*/ 122 h 745"/>
                <a:gd name="T22" fmla="*/ 437 w 513"/>
                <a:gd name="T23" fmla="*/ 100 h 745"/>
                <a:gd name="T24" fmla="*/ 227 w 513"/>
                <a:gd name="T25" fmla="*/ 8 h 745"/>
                <a:gd name="T26" fmla="*/ 200 w 513"/>
                <a:gd name="T27" fmla="*/ 17 h 745"/>
                <a:gd name="T28" fmla="*/ 126 w 513"/>
                <a:gd name="T29" fmla="*/ 264 h 745"/>
                <a:gd name="T30" fmla="*/ 124 w 513"/>
                <a:gd name="T31" fmla="*/ 279 h 745"/>
                <a:gd name="T32" fmla="*/ 109 w 513"/>
                <a:gd name="T33" fmla="*/ 277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3" h="745">
                  <a:moveTo>
                    <a:pt x="109" y="277"/>
                  </a:moveTo>
                  <a:cubicBezTo>
                    <a:pt x="19" y="262"/>
                    <a:pt x="19" y="262"/>
                    <a:pt x="19" y="262"/>
                  </a:cubicBezTo>
                  <a:cubicBezTo>
                    <a:pt x="1" y="259"/>
                    <a:pt x="0" y="261"/>
                    <a:pt x="5" y="277"/>
                  </a:cubicBezTo>
                  <a:cubicBezTo>
                    <a:pt x="92" y="504"/>
                    <a:pt x="92" y="504"/>
                    <a:pt x="92" y="504"/>
                  </a:cubicBezTo>
                  <a:cubicBezTo>
                    <a:pt x="175" y="722"/>
                    <a:pt x="175" y="722"/>
                    <a:pt x="175" y="722"/>
                  </a:cubicBezTo>
                  <a:cubicBezTo>
                    <a:pt x="184" y="745"/>
                    <a:pt x="197" y="735"/>
                    <a:pt x="204" y="725"/>
                  </a:cubicBezTo>
                  <a:cubicBezTo>
                    <a:pt x="351" y="546"/>
                    <a:pt x="351" y="546"/>
                    <a:pt x="351" y="546"/>
                  </a:cubicBezTo>
                  <a:cubicBezTo>
                    <a:pt x="500" y="362"/>
                    <a:pt x="500" y="362"/>
                    <a:pt x="500" y="362"/>
                  </a:cubicBezTo>
                  <a:cubicBezTo>
                    <a:pt x="513" y="347"/>
                    <a:pt x="511" y="341"/>
                    <a:pt x="497" y="339"/>
                  </a:cubicBezTo>
                  <a:cubicBezTo>
                    <a:pt x="387" y="321"/>
                    <a:pt x="387" y="321"/>
                    <a:pt x="387" y="321"/>
                  </a:cubicBezTo>
                  <a:cubicBezTo>
                    <a:pt x="398" y="247"/>
                    <a:pt x="420" y="178"/>
                    <a:pt x="445" y="122"/>
                  </a:cubicBezTo>
                  <a:cubicBezTo>
                    <a:pt x="450" y="111"/>
                    <a:pt x="447" y="106"/>
                    <a:pt x="437" y="100"/>
                  </a:cubicBezTo>
                  <a:cubicBezTo>
                    <a:pt x="227" y="8"/>
                    <a:pt x="227" y="8"/>
                    <a:pt x="227" y="8"/>
                  </a:cubicBezTo>
                  <a:cubicBezTo>
                    <a:pt x="211" y="1"/>
                    <a:pt x="208" y="0"/>
                    <a:pt x="200" y="17"/>
                  </a:cubicBezTo>
                  <a:cubicBezTo>
                    <a:pt x="165" y="95"/>
                    <a:pt x="141" y="174"/>
                    <a:pt x="126" y="264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09" y="277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02" name="Oval 8"/>
            <p:cNvSpPr>
              <a:spLocks noChangeArrowheads="1"/>
            </p:cNvSpPr>
            <p:nvPr/>
          </p:nvSpPr>
          <p:spPr bwMode="auto">
            <a:xfrm rot="20700000">
              <a:off x="4970754" y="3275119"/>
              <a:ext cx="1756332" cy="1756331"/>
            </a:xfrm>
            <a:prstGeom prst="ellipse">
              <a:avLst/>
            </a:prstGeom>
            <a:grpFill/>
            <a:ln w="508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103" name="Freeform 22"/>
          <p:cNvSpPr>
            <a:spLocks noEditPoints="1"/>
          </p:cNvSpPr>
          <p:nvPr/>
        </p:nvSpPr>
        <p:spPr bwMode="auto">
          <a:xfrm>
            <a:off x="5554801" y="3758146"/>
            <a:ext cx="596577" cy="700585"/>
          </a:xfrm>
          <a:custGeom>
            <a:avLst/>
            <a:gdLst>
              <a:gd name="T0" fmla="*/ 90 w 641"/>
              <a:gd name="T1" fmla="*/ 424 h 748"/>
              <a:gd name="T2" fmla="*/ 158 w 641"/>
              <a:gd name="T3" fmla="*/ 424 h 748"/>
              <a:gd name="T4" fmla="*/ 205 w 641"/>
              <a:gd name="T5" fmla="*/ 408 h 748"/>
              <a:gd name="T6" fmla="*/ 291 w 641"/>
              <a:gd name="T7" fmla="*/ 588 h 748"/>
              <a:gd name="T8" fmla="*/ 312 w 641"/>
              <a:gd name="T9" fmla="*/ 475 h 748"/>
              <a:gd name="T10" fmla="*/ 297 w 641"/>
              <a:gd name="T11" fmla="*/ 468 h 748"/>
              <a:gd name="T12" fmla="*/ 298 w 641"/>
              <a:gd name="T13" fmla="*/ 452 h 748"/>
              <a:gd name="T14" fmla="*/ 360 w 641"/>
              <a:gd name="T15" fmla="*/ 452 h 748"/>
              <a:gd name="T16" fmla="*/ 360 w 641"/>
              <a:gd name="T17" fmla="*/ 468 h 748"/>
              <a:gd name="T18" fmla="*/ 346 w 641"/>
              <a:gd name="T19" fmla="*/ 475 h 748"/>
              <a:gd name="T20" fmla="*/ 365 w 641"/>
              <a:gd name="T21" fmla="*/ 583 h 748"/>
              <a:gd name="T22" fmla="*/ 439 w 641"/>
              <a:gd name="T23" fmla="*/ 415 h 748"/>
              <a:gd name="T24" fmla="*/ 482 w 641"/>
              <a:gd name="T25" fmla="*/ 420 h 748"/>
              <a:gd name="T26" fmla="*/ 545 w 641"/>
              <a:gd name="T27" fmla="*/ 420 h 748"/>
              <a:gd name="T28" fmla="*/ 632 w 641"/>
              <a:gd name="T29" fmla="*/ 691 h 748"/>
              <a:gd name="T30" fmla="*/ 544 w 641"/>
              <a:gd name="T31" fmla="*/ 722 h 748"/>
              <a:gd name="T32" fmla="*/ 532 w 641"/>
              <a:gd name="T33" fmla="*/ 681 h 748"/>
              <a:gd name="T34" fmla="*/ 504 w 641"/>
              <a:gd name="T35" fmla="*/ 729 h 748"/>
              <a:gd name="T36" fmla="*/ 123 w 641"/>
              <a:gd name="T37" fmla="*/ 731 h 748"/>
              <a:gd name="T38" fmla="*/ 94 w 641"/>
              <a:gd name="T39" fmla="*/ 681 h 748"/>
              <a:gd name="T40" fmla="*/ 81 w 641"/>
              <a:gd name="T41" fmla="*/ 724 h 748"/>
              <a:gd name="T42" fmla="*/ 0 w 641"/>
              <a:gd name="T43" fmla="*/ 691 h 748"/>
              <a:gd name="T44" fmla="*/ 90 w 641"/>
              <a:gd name="T45" fmla="*/ 424 h 748"/>
              <a:gd name="T46" fmla="*/ 185 w 641"/>
              <a:gd name="T47" fmla="*/ 289 h 748"/>
              <a:gd name="T48" fmla="*/ 185 w 641"/>
              <a:gd name="T49" fmla="*/ 289 h 748"/>
              <a:gd name="T50" fmla="*/ 163 w 641"/>
              <a:gd name="T51" fmla="*/ 264 h 748"/>
              <a:gd name="T52" fmla="*/ 155 w 641"/>
              <a:gd name="T53" fmla="*/ 214 h 748"/>
              <a:gd name="T54" fmla="*/ 155 w 641"/>
              <a:gd name="T55" fmla="*/ 207 h 748"/>
              <a:gd name="T56" fmla="*/ 160 w 641"/>
              <a:gd name="T57" fmla="*/ 204 h 748"/>
              <a:gd name="T58" fmla="*/ 164 w 641"/>
              <a:gd name="T59" fmla="*/ 202 h 748"/>
              <a:gd name="T60" fmla="*/ 199 w 641"/>
              <a:gd name="T61" fmla="*/ 47 h 748"/>
              <a:gd name="T62" fmla="*/ 423 w 641"/>
              <a:gd name="T63" fmla="*/ 43 h 748"/>
              <a:gd name="T64" fmla="*/ 466 w 641"/>
              <a:gd name="T65" fmla="*/ 200 h 748"/>
              <a:gd name="T66" fmla="*/ 472 w 641"/>
              <a:gd name="T67" fmla="*/ 204 h 748"/>
              <a:gd name="T68" fmla="*/ 478 w 641"/>
              <a:gd name="T69" fmla="*/ 207 h 748"/>
              <a:gd name="T70" fmla="*/ 478 w 641"/>
              <a:gd name="T71" fmla="*/ 214 h 748"/>
              <a:gd name="T72" fmla="*/ 471 w 641"/>
              <a:gd name="T73" fmla="*/ 263 h 748"/>
              <a:gd name="T74" fmla="*/ 449 w 641"/>
              <a:gd name="T75" fmla="*/ 288 h 748"/>
              <a:gd name="T76" fmla="*/ 328 w 641"/>
              <a:gd name="T77" fmla="*/ 397 h 748"/>
              <a:gd name="T78" fmla="*/ 299 w 641"/>
              <a:gd name="T79" fmla="*/ 395 h 748"/>
              <a:gd name="T80" fmla="*/ 185 w 641"/>
              <a:gd name="T81" fmla="*/ 289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41" h="748">
                <a:moveTo>
                  <a:pt x="90" y="424"/>
                </a:moveTo>
                <a:cubicBezTo>
                  <a:pt x="114" y="424"/>
                  <a:pt x="137" y="424"/>
                  <a:pt x="158" y="424"/>
                </a:cubicBezTo>
                <a:cubicBezTo>
                  <a:pt x="178" y="425"/>
                  <a:pt x="194" y="421"/>
                  <a:pt x="205" y="408"/>
                </a:cubicBezTo>
                <a:lnTo>
                  <a:pt x="291" y="588"/>
                </a:lnTo>
                <a:lnTo>
                  <a:pt x="312" y="475"/>
                </a:lnTo>
                <a:lnTo>
                  <a:pt x="297" y="468"/>
                </a:lnTo>
                <a:lnTo>
                  <a:pt x="298" y="452"/>
                </a:lnTo>
                <a:lnTo>
                  <a:pt x="360" y="452"/>
                </a:lnTo>
                <a:lnTo>
                  <a:pt x="360" y="468"/>
                </a:lnTo>
                <a:lnTo>
                  <a:pt x="346" y="475"/>
                </a:lnTo>
                <a:lnTo>
                  <a:pt x="365" y="583"/>
                </a:lnTo>
                <a:lnTo>
                  <a:pt x="439" y="415"/>
                </a:lnTo>
                <a:cubicBezTo>
                  <a:pt x="450" y="420"/>
                  <a:pt x="464" y="422"/>
                  <a:pt x="482" y="420"/>
                </a:cubicBezTo>
                <a:cubicBezTo>
                  <a:pt x="502" y="420"/>
                  <a:pt x="523" y="420"/>
                  <a:pt x="545" y="420"/>
                </a:cubicBezTo>
                <a:cubicBezTo>
                  <a:pt x="604" y="475"/>
                  <a:pt x="641" y="606"/>
                  <a:pt x="632" y="691"/>
                </a:cubicBezTo>
                <a:cubicBezTo>
                  <a:pt x="614" y="704"/>
                  <a:pt x="583" y="714"/>
                  <a:pt x="544" y="722"/>
                </a:cubicBezTo>
                <a:lnTo>
                  <a:pt x="532" y="681"/>
                </a:lnTo>
                <a:lnTo>
                  <a:pt x="504" y="729"/>
                </a:lnTo>
                <a:cubicBezTo>
                  <a:pt x="390" y="746"/>
                  <a:pt x="233" y="748"/>
                  <a:pt x="123" y="731"/>
                </a:cubicBezTo>
                <a:lnTo>
                  <a:pt x="94" y="681"/>
                </a:lnTo>
                <a:lnTo>
                  <a:pt x="81" y="724"/>
                </a:lnTo>
                <a:cubicBezTo>
                  <a:pt x="43" y="716"/>
                  <a:pt x="14" y="705"/>
                  <a:pt x="0" y="691"/>
                </a:cubicBezTo>
                <a:cubicBezTo>
                  <a:pt x="1" y="616"/>
                  <a:pt x="15" y="489"/>
                  <a:pt x="90" y="424"/>
                </a:cubicBezTo>
                <a:close/>
                <a:moveTo>
                  <a:pt x="185" y="289"/>
                </a:moveTo>
                <a:lnTo>
                  <a:pt x="185" y="289"/>
                </a:lnTo>
                <a:cubicBezTo>
                  <a:pt x="175" y="284"/>
                  <a:pt x="168" y="275"/>
                  <a:pt x="163" y="264"/>
                </a:cubicBezTo>
                <a:cubicBezTo>
                  <a:pt x="157" y="251"/>
                  <a:pt x="155" y="234"/>
                  <a:pt x="155" y="214"/>
                </a:cubicBezTo>
                <a:lnTo>
                  <a:pt x="155" y="207"/>
                </a:lnTo>
                <a:lnTo>
                  <a:pt x="160" y="204"/>
                </a:lnTo>
                <a:cubicBezTo>
                  <a:pt x="162" y="203"/>
                  <a:pt x="163" y="202"/>
                  <a:pt x="164" y="202"/>
                </a:cubicBezTo>
                <a:cubicBezTo>
                  <a:pt x="152" y="117"/>
                  <a:pt x="162" y="78"/>
                  <a:pt x="199" y="47"/>
                </a:cubicBezTo>
                <a:cubicBezTo>
                  <a:pt x="256" y="0"/>
                  <a:pt x="365" y="0"/>
                  <a:pt x="423" y="43"/>
                </a:cubicBezTo>
                <a:cubicBezTo>
                  <a:pt x="463" y="72"/>
                  <a:pt x="477" y="123"/>
                  <a:pt x="466" y="200"/>
                </a:cubicBezTo>
                <a:cubicBezTo>
                  <a:pt x="468" y="201"/>
                  <a:pt x="470" y="202"/>
                  <a:pt x="472" y="204"/>
                </a:cubicBezTo>
                <a:lnTo>
                  <a:pt x="478" y="207"/>
                </a:lnTo>
                <a:lnTo>
                  <a:pt x="478" y="214"/>
                </a:lnTo>
                <a:cubicBezTo>
                  <a:pt x="478" y="233"/>
                  <a:pt x="476" y="250"/>
                  <a:pt x="471" y="263"/>
                </a:cubicBezTo>
                <a:cubicBezTo>
                  <a:pt x="466" y="275"/>
                  <a:pt x="459" y="283"/>
                  <a:pt x="449" y="288"/>
                </a:cubicBezTo>
                <a:cubicBezTo>
                  <a:pt x="434" y="338"/>
                  <a:pt x="381" y="392"/>
                  <a:pt x="328" y="397"/>
                </a:cubicBezTo>
                <a:cubicBezTo>
                  <a:pt x="319" y="398"/>
                  <a:pt x="308" y="398"/>
                  <a:pt x="299" y="395"/>
                </a:cubicBezTo>
                <a:cubicBezTo>
                  <a:pt x="241" y="374"/>
                  <a:pt x="203" y="350"/>
                  <a:pt x="185" y="28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89605" tIns="44803" rIns="89605" bIns="44803" numCol="1" anchor="t" anchorCtr="0" compatLnSpc="1"/>
          <a:lstStyle/>
          <a:p>
            <a:pPr algn="ctr"/>
            <a:endParaRPr lang="zh-CN" altLang="en-US" sz="1300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05B9F86-AEE7-419E-8603-B1EFDA2095C5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O" altLang="ko-KO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캡션 디렉터리 하나에 제목 추가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2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decel="2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2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28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28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">
            <a:extLst>
              <a:ext uri="{FF2B5EF4-FFF2-40B4-BE49-F238E27FC236}">
                <a16:creationId xmlns:a16="http://schemas.microsoft.com/office/drawing/2014/main" id="{CD77E817-BA85-4BEE-85E4-6BB4D60AA4AE}"/>
              </a:ext>
            </a:extLst>
          </p:cNvPr>
          <p:cNvGrpSpPr/>
          <p:nvPr/>
        </p:nvGrpSpPr>
        <p:grpSpPr>
          <a:xfrm>
            <a:off x="9791040" y="1308056"/>
            <a:ext cx="292103" cy="5187394"/>
            <a:chOff x="1374772" y="1213680"/>
            <a:chExt cx="274322" cy="5187394"/>
          </a:xfrm>
        </p:grpSpPr>
        <p:sp>
          <p:nvSpPr>
            <p:cNvPr id="22" name="Pentagon 21">
              <a:extLst>
                <a:ext uri="{FF2B5EF4-FFF2-40B4-BE49-F238E27FC236}">
                  <a16:creationId xmlns:a16="http://schemas.microsoft.com/office/drawing/2014/main" id="{843F84BD-ADEA-4F2A-8651-A96E9B6D3F1F}"/>
                </a:ext>
              </a:extLst>
            </p:cNvPr>
            <p:cNvSpPr/>
            <p:nvPr/>
          </p:nvSpPr>
          <p:spPr>
            <a:xfrm rot="5400000">
              <a:off x="1103752" y="5857228"/>
              <a:ext cx="814866" cy="272825"/>
            </a:xfrm>
            <a:prstGeom prst="homePlate">
              <a:avLst>
                <a:gd name="adj" fmla="val 281623"/>
              </a:avLst>
            </a:prstGeom>
            <a:gradFill flip="none" rotWithShape="1">
              <a:gsLst>
                <a:gs pos="100000">
                  <a:srgbClr val="B88954"/>
                </a:gs>
                <a:gs pos="0">
                  <a:srgbClr val="E1C9AF"/>
                </a:gs>
              </a:gsLst>
              <a:lin ang="5400000" scaled="1"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D0BF8448-CD56-4BB3-9166-CAFB2DCB328B}"/>
                </a:ext>
              </a:extLst>
            </p:cNvPr>
            <p:cNvSpPr/>
            <p:nvPr/>
          </p:nvSpPr>
          <p:spPr>
            <a:xfrm>
              <a:off x="1374774" y="2007666"/>
              <a:ext cx="273845" cy="3776859"/>
            </a:xfrm>
            <a:custGeom>
              <a:avLst/>
              <a:gdLst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10" fmla="*/ 0 w 273845"/>
                <a:gd name="connsiteY10" fmla="*/ 0 h 3776662"/>
                <a:gd name="connsiteX11" fmla="*/ 0 w 273845"/>
                <a:gd name="connsiteY11" fmla="*/ 0 h 377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845" h="3776859">
                  <a:moveTo>
                    <a:pt x="0" y="0"/>
                  </a:moveTo>
                  <a:lnTo>
                    <a:pt x="272825" y="0"/>
                  </a:lnTo>
                  <a:lnTo>
                    <a:pt x="273845" y="3581399"/>
                  </a:lnTo>
                  <a:cubicBezTo>
                    <a:pt x="269876" y="3659980"/>
                    <a:pt x="258763" y="3688555"/>
                    <a:pt x="245270" y="3702843"/>
                  </a:cubicBezTo>
                  <a:cubicBezTo>
                    <a:pt x="228204" y="3675061"/>
                    <a:pt x="236936" y="3619101"/>
                    <a:pt x="223839" y="3631404"/>
                  </a:cubicBezTo>
                  <a:cubicBezTo>
                    <a:pt x="210742" y="3643707"/>
                    <a:pt x="186533" y="3771105"/>
                    <a:pt x="166689" y="3776661"/>
                  </a:cubicBezTo>
                  <a:cubicBezTo>
                    <a:pt x="146845" y="3782217"/>
                    <a:pt x="123032" y="3669109"/>
                    <a:pt x="104776" y="3664743"/>
                  </a:cubicBezTo>
                  <a:cubicBezTo>
                    <a:pt x="86520" y="3660377"/>
                    <a:pt x="74614" y="3759595"/>
                    <a:pt x="57151" y="3750467"/>
                  </a:cubicBezTo>
                  <a:cubicBezTo>
                    <a:pt x="28576" y="3725068"/>
                    <a:pt x="9527" y="3661568"/>
                    <a:pt x="1" y="3609974"/>
                  </a:cubicBezTo>
                  <a:cubicBezTo>
                    <a:pt x="1" y="2406649"/>
                    <a:pt x="0" y="120332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426637-7865-43CE-AE55-3E6E50D9924F}"/>
                </a:ext>
              </a:extLst>
            </p:cNvPr>
            <p:cNvSpPr/>
            <p:nvPr/>
          </p:nvSpPr>
          <p:spPr>
            <a:xfrm>
              <a:off x="1374774" y="1417118"/>
              <a:ext cx="272825" cy="59055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7000">
                  <a:srgbClr val="F2F2F2">
                    <a:lumMod val="0"/>
                    <a:lumOff val="100000"/>
                  </a:srgb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356BE77-BC74-418D-A112-C09B5C6172D7}"/>
                </a:ext>
              </a:extLst>
            </p:cNvPr>
            <p:cNvSpPr/>
            <p:nvPr/>
          </p:nvSpPr>
          <p:spPr>
            <a:xfrm>
              <a:off x="1404710" y="1213680"/>
              <a:ext cx="212954" cy="20343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8EDB061-28F4-4A1F-8222-55A8C23A3321}"/>
                </a:ext>
              </a:extLst>
            </p:cNvPr>
            <p:cNvSpPr/>
            <p:nvPr/>
          </p:nvSpPr>
          <p:spPr>
            <a:xfrm rot="5400000">
              <a:off x="1396885" y="6250198"/>
              <a:ext cx="228600" cy="73152"/>
            </a:xfrm>
            <a:custGeom>
              <a:avLst/>
              <a:gdLst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44" h="70612">
                  <a:moveTo>
                    <a:pt x="0" y="35306"/>
                  </a:moveTo>
                  <a:cubicBezTo>
                    <a:pt x="1521" y="15316"/>
                    <a:pt x="12805" y="4576"/>
                    <a:pt x="27685" y="0"/>
                  </a:cubicBezTo>
                  <a:lnTo>
                    <a:pt x="226544" y="35306"/>
                  </a:lnTo>
                  <a:lnTo>
                    <a:pt x="27685" y="70612"/>
                  </a:lnTo>
                  <a:cubicBezTo>
                    <a:pt x="11264" y="65009"/>
                    <a:pt x="1007" y="52726"/>
                    <a:pt x="0" y="35306"/>
                  </a:cubicBezTo>
                  <a:close/>
                </a:path>
              </a:pathLst>
            </a:custGeom>
            <a:solidFill>
              <a:srgbClr val="4C504C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6C6A68-D93A-46E6-AD26-CF3D3A292A68}"/>
                </a:ext>
              </a:extLst>
            </p:cNvPr>
            <p:cNvCxnSpPr/>
            <p:nvPr/>
          </p:nvCxnSpPr>
          <p:spPr>
            <a:xfrm>
              <a:off x="1374774" y="1486648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75242AC-4616-4A5B-86DA-1AD8D8AC9A31}"/>
                </a:ext>
              </a:extLst>
            </p:cNvPr>
            <p:cNvCxnSpPr/>
            <p:nvPr/>
          </p:nvCxnSpPr>
          <p:spPr>
            <a:xfrm>
              <a:off x="1374774" y="1562425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62CECD-5000-4261-9718-C0071AB4BB9D}"/>
                </a:ext>
              </a:extLst>
            </p:cNvPr>
            <p:cNvCxnSpPr/>
            <p:nvPr/>
          </p:nvCxnSpPr>
          <p:spPr>
            <a:xfrm>
              <a:off x="1374774" y="1638202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1CB123-6336-4630-A129-2D81957D4DA0}"/>
                </a:ext>
              </a:extLst>
            </p:cNvPr>
            <p:cNvCxnSpPr/>
            <p:nvPr/>
          </p:nvCxnSpPr>
          <p:spPr>
            <a:xfrm>
              <a:off x="1374774" y="1713979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29C279-4093-4A8B-8F04-CCF3E3DFFFA6}"/>
                </a:ext>
              </a:extLst>
            </p:cNvPr>
            <p:cNvCxnSpPr/>
            <p:nvPr/>
          </p:nvCxnSpPr>
          <p:spPr>
            <a:xfrm>
              <a:off x="1374774" y="1789756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83BB960-8461-4CD3-A9D1-88E3FDB7E3EB}"/>
                </a:ext>
              </a:extLst>
            </p:cNvPr>
            <p:cNvCxnSpPr/>
            <p:nvPr/>
          </p:nvCxnSpPr>
          <p:spPr>
            <a:xfrm>
              <a:off x="1374774" y="1865533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EF56E84-989C-4450-AB77-30DC91F25A62}"/>
                </a:ext>
              </a:extLst>
            </p:cNvPr>
            <p:cNvCxnSpPr/>
            <p:nvPr/>
          </p:nvCxnSpPr>
          <p:spPr>
            <a:xfrm>
              <a:off x="1374774" y="1941308"/>
              <a:ext cx="27432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4681AD-2AF1-4551-ACFA-DCFD9479AE5E}"/>
              </a:ext>
            </a:extLst>
          </p:cNvPr>
          <p:cNvGrpSpPr/>
          <p:nvPr/>
        </p:nvGrpSpPr>
        <p:grpSpPr>
          <a:xfrm>
            <a:off x="6660694" y="2226710"/>
            <a:ext cx="3510756" cy="3296602"/>
            <a:chOff x="6660694" y="2226710"/>
            <a:chExt cx="3510756" cy="3296602"/>
          </a:xfrm>
          <a:solidFill>
            <a:srgbClr val="86C6E6"/>
          </a:solidFill>
        </p:grpSpPr>
        <p:sp>
          <p:nvSpPr>
            <p:cNvPr id="14" name="Pentagon 9">
              <a:extLst>
                <a:ext uri="{FF2B5EF4-FFF2-40B4-BE49-F238E27FC236}">
                  <a16:creationId xmlns:a16="http://schemas.microsoft.com/office/drawing/2014/main" id="{2B6EB656-41C4-4395-94F7-B3BB204EB508}"/>
                </a:ext>
              </a:extLst>
            </p:cNvPr>
            <p:cNvSpPr/>
            <p:nvPr/>
          </p:nvSpPr>
          <p:spPr>
            <a:xfrm flipH="1">
              <a:off x="6660694" y="2226710"/>
              <a:ext cx="3510756" cy="607219"/>
            </a:xfrm>
            <a:prstGeom prst="homePlate">
              <a:avLst>
                <a:gd name="adj" fmla="val 36274"/>
              </a:avLst>
            </a:pr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5" name="Pentagon 10">
              <a:extLst>
                <a:ext uri="{FF2B5EF4-FFF2-40B4-BE49-F238E27FC236}">
                  <a16:creationId xmlns:a16="http://schemas.microsoft.com/office/drawing/2014/main" id="{1FB79C52-7A61-43C2-AD5F-45C879062795}"/>
                </a:ext>
              </a:extLst>
            </p:cNvPr>
            <p:cNvSpPr/>
            <p:nvPr/>
          </p:nvSpPr>
          <p:spPr>
            <a:xfrm flipH="1">
              <a:off x="6660694" y="3111496"/>
              <a:ext cx="3510756" cy="607219"/>
            </a:xfrm>
            <a:prstGeom prst="homePlate">
              <a:avLst>
                <a:gd name="adj" fmla="val 36274"/>
              </a:avLst>
            </a:pr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6" name="Pentagon 11">
              <a:extLst>
                <a:ext uri="{FF2B5EF4-FFF2-40B4-BE49-F238E27FC236}">
                  <a16:creationId xmlns:a16="http://schemas.microsoft.com/office/drawing/2014/main" id="{FEA72958-EE09-4464-9B6D-2C10EEFD1C14}"/>
                </a:ext>
              </a:extLst>
            </p:cNvPr>
            <p:cNvSpPr/>
            <p:nvPr/>
          </p:nvSpPr>
          <p:spPr>
            <a:xfrm flipH="1">
              <a:off x="6660694" y="4013795"/>
              <a:ext cx="3510756" cy="607219"/>
            </a:xfrm>
            <a:prstGeom prst="homePlate">
              <a:avLst>
                <a:gd name="adj" fmla="val 36274"/>
              </a:avLst>
            </a:pr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7" name="Pentagon 12">
              <a:extLst>
                <a:ext uri="{FF2B5EF4-FFF2-40B4-BE49-F238E27FC236}">
                  <a16:creationId xmlns:a16="http://schemas.microsoft.com/office/drawing/2014/main" id="{ED4ABB3B-1F6D-4AB4-BC62-04B87C3FD87D}"/>
                </a:ext>
              </a:extLst>
            </p:cNvPr>
            <p:cNvSpPr/>
            <p:nvPr/>
          </p:nvSpPr>
          <p:spPr>
            <a:xfrm flipH="1">
              <a:off x="6660694" y="4916093"/>
              <a:ext cx="3510756" cy="607219"/>
            </a:xfrm>
            <a:prstGeom prst="homePlate">
              <a:avLst>
                <a:gd name="adj" fmla="val 36274"/>
              </a:avLst>
            </a:pr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18" name="TextBox 38">
            <a:extLst>
              <a:ext uri="{FF2B5EF4-FFF2-40B4-BE49-F238E27FC236}">
                <a16:creationId xmlns:a16="http://schemas.microsoft.com/office/drawing/2014/main" id="{F80A6710-06DB-4269-8D61-DBEA8E763E60}"/>
              </a:ext>
            </a:extLst>
          </p:cNvPr>
          <p:cNvSpPr txBox="1"/>
          <p:nvPr/>
        </p:nvSpPr>
        <p:spPr>
          <a:xfrm>
            <a:off x="9791041" y="2250693"/>
            <a:ext cx="389850" cy="523220"/>
          </a:xfrm>
          <a:prstGeom prst="rect">
            <a:avLst/>
          </a:prstGeom>
          <a:noFill/>
          <a:effectLst/>
        </p:spPr>
        <p:txBody>
          <a:bodyPr wrap="non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" altLang="ko-KO" sz="28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1</a:t>
            </a:r>
          </a:p>
        </p:txBody>
      </p:sp>
      <p:sp>
        <p:nvSpPr>
          <p:cNvPr id="19" name="TextBox 191">
            <a:extLst>
              <a:ext uri="{FF2B5EF4-FFF2-40B4-BE49-F238E27FC236}">
                <a16:creationId xmlns:a16="http://schemas.microsoft.com/office/drawing/2014/main" id="{F871D542-5C28-4446-8CC7-AD9196F5C78B}"/>
              </a:ext>
            </a:extLst>
          </p:cNvPr>
          <p:cNvSpPr txBox="1"/>
          <p:nvPr/>
        </p:nvSpPr>
        <p:spPr>
          <a:xfrm>
            <a:off x="9791041" y="3153159"/>
            <a:ext cx="389850" cy="523220"/>
          </a:xfrm>
          <a:prstGeom prst="rect">
            <a:avLst/>
          </a:prstGeom>
          <a:noFill/>
          <a:effectLst/>
        </p:spPr>
        <p:txBody>
          <a:bodyPr wrap="non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" altLang="ko-KO" sz="28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2</a:t>
            </a:r>
          </a:p>
        </p:txBody>
      </p:sp>
      <p:sp>
        <p:nvSpPr>
          <p:cNvPr id="20" name="TextBox 192">
            <a:extLst>
              <a:ext uri="{FF2B5EF4-FFF2-40B4-BE49-F238E27FC236}">
                <a16:creationId xmlns:a16="http://schemas.microsoft.com/office/drawing/2014/main" id="{73DFA47F-0712-484F-924C-44CE508EB6AE}"/>
              </a:ext>
            </a:extLst>
          </p:cNvPr>
          <p:cNvSpPr txBox="1"/>
          <p:nvPr/>
        </p:nvSpPr>
        <p:spPr>
          <a:xfrm>
            <a:off x="9791041" y="4055625"/>
            <a:ext cx="389850" cy="523220"/>
          </a:xfrm>
          <a:prstGeom prst="rect">
            <a:avLst/>
          </a:prstGeom>
          <a:noFill/>
          <a:effectLst/>
        </p:spPr>
        <p:txBody>
          <a:bodyPr wrap="non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" altLang="ko-KO" sz="28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3</a:t>
            </a:r>
          </a:p>
        </p:txBody>
      </p:sp>
      <p:sp>
        <p:nvSpPr>
          <p:cNvPr id="21" name="TextBox 193">
            <a:extLst>
              <a:ext uri="{FF2B5EF4-FFF2-40B4-BE49-F238E27FC236}">
                <a16:creationId xmlns:a16="http://schemas.microsoft.com/office/drawing/2014/main" id="{D7DD7A7E-4C76-43D1-A77C-1F0AFC7549F2}"/>
              </a:ext>
            </a:extLst>
          </p:cNvPr>
          <p:cNvSpPr txBox="1"/>
          <p:nvPr/>
        </p:nvSpPr>
        <p:spPr>
          <a:xfrm>
            <a:off x="9791041" y="4958092"/>
            <a:ext cx="389850" cy="523220"/>
          </a:xfrm>
          <a:prstGeom prst="rect">
            <a:avLst/>
          </a:prstGeom>
          <a:noFill/>
          <a:effectLst/>
        </p:spPr>
        <p:txBody>
          <a:bodyPr wrap="none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O" altLang="ko-KO" sz="28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4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D4C816-9C63-4E4E-AF32-F9D54EBF6013}"/>
              </a:ext>
            </a:extLst>
          </p:cNvPr>
          <p:cNvSpPr txBox="1"/>
          <p:nvPr/>
        </p:nvSpPr>
        <p:spPr>
          <a:xfrm>
            <a:off x="6258196" y="2352283"/>
            <a:ext cx="3510755" cy="32004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algn="r"/>
            <a:r>
              <a:rPr lang="ko-KO" altLang="ko-KO" sz="15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  <a:endParaRPr lang="zh-CN" altLang="en-US" sz="240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F17AFE-AB8F-4E63-9BFA-35C612076C0D}"/>
              </a:ext>
            </a:extLst>
          </p:cNvPr>
          <p:cNvSpPr txBox="1"/>
          <p:nvPr/>
        </p:nvSpPr>
        <p:spPr>
          <a:xfrm>
            <a:off x="5449330" y="3254747"/>
            <a:ext cx="4319621" cy="32004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algn="r"/>
            <a:r>
              <a:rPr lang="ko-KO" altLang="ko-KO" sz="15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  <a:endParaRPr lang="zh-CN" altLang="en-US" sz="240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F8C898-87A2-41A5-AF31-7AC4C5944975}"/>
              </a:ext>
            </a:extLst>
          </p:cNvPr>
          <p:cNvSpPr txBox="1"/>
          <p:nvPr/>
        </p:nvSpPr>
        <p:spPr>
          <a:xfrm>
            <a:off x="5980670" y="4157214"/>
            <a:ext cx="3788281" cy="32004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algn="r"/>
            <a:r>
              <a:rPr lang="ko-KO" altLang="ko-KO" sz="15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  <a:endParaRPr lang="zh-CN" altLang="en-US" sz="240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0F342C-E1B8-4A73-A3D5-0CAF697FB368}"/>
              </a:ext>
            </a:extLst>
          </p:cNvPr>
          <p:cNvSpPr txBox="1"/>
          <p:nvPr/>
        </p:nvSpPr>
        <p:spPr>
          <a:xfrm>
            <a:off x="4473146" y="5053499"/>
            <a:ext cx="5295805" cy="320040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algn="r"/>
            <a:r>
              <a:rPr lang="ko-KO" altLang="ko-KO" sz="15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  <a:endParaRPr lang="zh-CN" altLang="en-US" sz="240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BF14AE1-1B12-43E6-ADFB-F27CD377ADEF}"/>
              </a:ext>
            </a:extLst>
          </p:cNvPr>
          <p:cNvGrpSpPr/>
          <p:nvPr/>
        </p:nvGrpSpPr>
        <p:grpSpPr>
          <a:xfrm>
            <a:off x="1282995" y="2198479"/>
            <a:ext cx="5155414" cy="3003784"/>
            <a:chOff x="1282995" y="2198479"/>
            <a:chExt cx="5155414" cy="300378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5944BC5-2B5A-44D7-9155-8F5364E77550}"/>
                </a:ext>
              </a:extLst>
            </p:cNvPr>
            <p:cNvSpPr txBox="1"/>
            <p:nvPr/>
          </p:nvSpPr>
          <p:spPr>
            <a:xfrm>
              <a:off x="1282995" y="2198479"/>
              <a:ext cx="5155414" cy="30358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ko-KO" altLang="ko-K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2E47575-6852-4749-87CC-5667498281AC}"/>
                </a:ext>
              </a:extLst>
            </p:cNvPr>
            <p:cNvSpPr txBox="1"/>
            <p:nvPr/>
          </p:nvSpPr>
          <p:spPr>
            <a:xfrm>
              <a:off x="1282995" y="3100945"/>
              <a:ext cx="5155414" cy="30358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ko-KO" altLang="ko-K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45F8AD-A442-47C0-87F1-A6B55CACB5BB}"/>
                </a:ext>
              </a:extLst>
            </p:cNvPr>
            <p:cNvSpPr txBox="1"/>
            <p:nvPr/>
          </p:nvSpPr>
          <p:spPr>
            <a:xfrm>
              <a:off x="1282995" y="3999814"/>
              <a:ext cx="5155414" cy="30358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ko-KO" altLang="ko-K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1122D3C-C313-4CCC-A2C1-93E30F00C9A7}"/>
                </a:ext>
              </a:extLst>
            </p:cNvPr>
            <p:cNvSpPr txBox="1"/>
            <p:nvPr/>
          </p:nvSpPr>
          <p:spPr>
            <a:xfrm>
              <a:off x="1282995" y="4898683"/>
              <a:ext cx="5155414" cy="303581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r">
                <a:lnSpc>
                  <a:spcPct val="120000"/>
                </a:lnSpc>
              </a:pPr>
              <a:r>
                <a:rPr lang="ko-KO" altLang="ko-KO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59C45385-9997-45D0-A1A8-A09E7C8D15DA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O" altLang="ko-KO" sz="16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캡션 디렉터리 하나에 제목 추가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09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8C17B9EB-6347-45BF-8F18-917869E4F465}"/>
              </a:ext>
            </a:extLst>
          </p:cNvPr>
          <p:cNvSpPr/>
          <p:nvPr/>
        </p:nvSpPr>
        <p:spPr bwMode="auto">
          <a:xfrm>
            <a:off x="4140135" y="3554974"/>
            <a:ext cx="3911731" cy="49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 lnSpcReduction="10000"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48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단점</a:t>
            </a:r>
            <a:endParaRPr lang="zh-CN" altLang="en-US" sz="480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7392A1A-D173-4361-A668-AC28F4F6BFF5}"/>
              </a:ext>
            </a:extLst>
          </p:cNvPr>
          <p:cNvSpPr/>
          <p:nvPr/>
        </p:nvSpPr>
        <p:spPr bwMode="auto">
          <a:xfrm>
            <a:off x="2666653" y="4254589"/>
            <a:ext cx="6858693" cy="32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975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 있습니다. 이것은 자리 표시자입니다. 여기에 텍스트를 입력하거나 붙여넣을 수 있습니다. 이것은 자리 표시자입니다. 여기에 텍스트를 입력하거나 붙여넣을 수 있습니다.</a:t>
            </a:r>
            <a:endParaRPr lang="zh-CN" altLang="en-US" sz="975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F2214F9-1DD2-4355-9A26-96FBFC7C61CF}"/>
              </a:ext>
            </a:extLst>
          </p:cNvPr>
          <p:cNvSpPr/>
          <p:nvPr/>
        </p:nvSpPr>
        <p:spPr bwMode="auto">
          <a:xfrm>
            <a:off x="5506325" y="2633202"/>
            <a:ext cx="1179351" cy="70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 fontScale="97500"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03</a:t>
            </a:r>
            <a:endParaRPr lang="zh-CN" altLang="en-US" sz="660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392FB1-E6AC-4218-84C5-99485351C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2" r="31877" b="10884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2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 rot="1800000">
            <a:off x="6438732" y="1632430"/>
            <a:ext cx="894309" cy="8130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2000">
                <a:srgbClr val="F8F8F8">
                  <a:alpha val="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800000">
            <a:off x="6438732" y="2976734"/>
            <a:ext cx="894310" cy="8130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2000">
                <a:srgbClr val="F8F8F8">
                  <a:alpha val="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rot="1800000">
            <a:off x="6438733" y="4321039"/>
            <a:ext cx="894310" cy="813025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82000">
                <a:srgbClr val="F8F8F8">
                  <a:alpha val="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8254A1C-DF5C-402C-A67A-E525B82F3C87}"/>
              </a:ext>
            </a:extLst>
          </p:cNvPr>
          <p:cNvGrpSpPr/>
          <p:nvPr/>
        </p:nvGrpSpPr>
        <p:grpSpPr>
          <a:xfrm>
            <a:off x="1519889" y="1419742"/>
            <a:ext cx="5412033" cy="3507496"/>
            <a:chOff x="1528202" y="2392332"/>
            <a:chExt cx="5412033" cy="3507496"/>
          </a:xfrm>
          <a:solidFill>
            <a:srgbClr val="86C6E6"/>
          </a:solidFill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E258513-5980-4363-AD8F-974FF743F8F7}"/>
                </a:ext>
              </a:extLst>
            </p:cNvPr>
            <p:cNvGrpSpPr/>
            <p:nvPr/>
          </p:nvGrpSpPr>
          <p:grpSpPr>
            <a:xfrm>
              <a:off x="6121348" y="2392332"/>
              <a:ext cx="818887" cy="3507496"/>
              <a:chOff x="6121348" y="2392332"/>
              <a:chExt cx="818887" cy="3507496"/>
            </a:xfrm>
            <a:grpFill/>
          </p:grpSpPr>
          <p:sp>
            <p:nvSpPr>
              <p:cNvPr id="10" name="椭圆 9"/>
              <p:cNvSpPr/>
              <p:nvPr/>
            </p:nvSpPr>
            <p:spPr>
              <a:xfrm>
                <a:off x="6121348" y="2392332"/>
                <a:ext cx="818886" cy="818887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6121348" y="3736636"/>
                <a:ext cx="818886" cy="818887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121349" y="5080941"/>
                <a:ext cx="818886" cy="818887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  <p:sp>
          <p:nvSpPr>
            <p:cNvPr id="17" name="椭圆 10"/>
            <p:cNvSpPr/>
            <p:nvPr/>
          </p:nvSpPr>
          <p:spPr>
            <a:xfrm>
              <a:off x="1528202" y="2913558"/>
              <a:ext cx="3084396" cy="2496537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6323415" y="1677955"/>
            <a:ext cx="398128" cy="302459"/>
          </a:xfrm>
          <a:custGeom>
            <a:avLst/>
            <a:gdLst>
              <a:gd name="connsiteX0" fmla="*/ 332561 w 606914"/>
              <a:gd name="connsiteY0" fmla="*/ 314722 h 461075"/>
              <a:gd name="connsiteX1" fmla="*/ 522673 w 606914"/>
              <a:gd name="connsiteY1" fmla="*/ 314722 h 461075"/>
              <a:gd name="connsiteX2" fmla="*/ 539614 w 606914"/>
              <a:gd name="connsiteY2" fmla="*/ 331552 h 461075"/>
              <a:gd name="connsiteX3" fmla="*/ 522763 w 606914"/>
              <a:gd name="connsiteY3" fmla="*/ 348382 h 461075"/>
              <a:gd name="connsiteX4" fmla="*/ 332561 w 606914"/>
              <a:gd name="connsiteY4" fmla="*/ 348382 h 461075"/>
              <a:gd name="connsiteX5" fmla="*/ 315710 w 606914"/>
              <a:gd name="connsiteY5" fmla="*/ 331552 h 461075"/>
              <a:gd name="connsiteX6" fmla="*/ 332561 w 606914"/>
              <a:gd name="connsiteY6" fmla="*/ 314722 h 461075"/>
              <a:gd name="connsiteX7" fmla="*/ 176382 w 606914"/>
              <a:gd name="connsiteY7" fmla="*/ 289604 h 461075"/>
              <a:gd name="connsiteX8" fmla="*/ 103153 w 606914"/>
              <a:gd name="connsiteY8" fmla="*/ 347707 h 461075"/>
              <a:gd name="connsiteX9" fmla="*/ 249611 w 606914"/>
              <a:gd name="connsiteY9" fmla="*/ 347707 h 461075"/>
              <a:gd name="connsiteX10" fmla="*/ 176382 w 606914"/>
              <a:gd name="connsiteY10" fmla="*/ 289604 h 461075"/>
              <a:gd name="connsiteX11" fmla="*/ 176293 w 606914"/>
              <a:gd name="connsiteY11" fmla="*/ 255941 h 461075"/>
              <a:gd name="connsiteX12" fmla="*/ 284926 w 606914"/>
              <a:gd name="connsiteY12" fmla="*/ 362031 h 461075"/>
              <a:gd name="connsiteX13" fmla="*/ 268255 w 606914"/>
              <a:gd name="connsiteY13" fmla="*/ 381548 h 461075"/>
              <a:gd name="connsiteX14" fmla="*/ 268165 w 606914"/>
              <a:gd name="connsiteY14" fmla="*/ 381548 h 461075"/>
              <a:gd name="connsiteX15" fmla="*/ 84241 w 606914"/>
              <a:gd name="connsiteY15" fmla="*/ 381548 h 461075"/>
              <a:gd name="connsiteX16" fmla="*/ 67390 w 606914"/>
              <a:gd name="connsiteY16" fmla="*/ 364717 h 461075"/>
              <a:gd name="connsiteX17" fmla="*/ 176293 w 606914"/>
              <a:gd name="connsiteY17" fmla="*/ 255941 h 461075"/>
              <a:gd name="connsiteX18" fmla="*/ 332561 w 606914"/>
              <a:gd name="connsiteY18" fmla="*/ 230538 h 461075"/>
              <a:gd name="connsiteX19" fmla="*/ 522673 w 606914"/>
              <a:gd name="connsiteY19" fmla="*/ 230538 h 461075"/>
              <a:gd name="connsiteX20" fmla="*/ 539614 w 606914"/>
              <a:gd name="connsiteY20" fmla="*/ 247368 h 461075"/>
              <a:gd name="connsiteX21" fmla="*/ 522763 w 606914"/>
              <a:gd name="connsiteY21" fmla="*/ 264198 h 461075"/>
              <a:gd name="connsiteX22" fmla="*/ 332561 w 606914"/>
              <a:gd name="connsiteY22" fmla="*/ 264198 h 461075"/>
              <a:gd name="connsiteX23" fmla="*/ 315710 w 606914"/>
              <a:gd name="connsiteY23" fmla="*/ 247368 h 461075"/>
              <a:gd name="connsiteX24" fmla="*/ 332561 w 606914"/>
              <a:gd name="connsiteY24" fmla="*/ 230538 h 461075"/>
              <a:gd name="connsiteX25" fmla="*/ 176282 w 606914"/>
              <a:gd name="connsiteY25" fmla="*/ 147025 h 461075"/>
              <a:gd name="connsiteX26" fmla="*/ 150914 w 606914"/>
              <a:gd name="connsiteY26" fmla="*/ 172270 h 461075"/>
              <a:gd name="connsiteX27" fmla="*/ 176282 w 606914"/>
              <a:gd name="connsiteY27" fmla="*/ 197604 h 461075"/>
              <a:gd name="connsiteX28" fmla="*/ 201560 w 606914"/>
              <a:gd name="connsiteY28" fmla="*/ 172270 h 461075"/>
              <a:gd name="connsiteX29" fmla="*/ 176282 w 606914"/>
              <a:gd name="connsiteY29" fmla="*/ 147025 h 461075"/>
              <a:gd name="connsiteX30" fmla="*/ 332561 w 606914"/>
              <a:gd name="connsiteY30" fmla="*/ 146353 h 461075"/>
              <a:gd name="connsiteX31" fmla="*/ 522673 w 606914"/>
              <a:gd name="connsiteY31" fmla="*/ 146353 h 461075"/>
              <a:gd name="connsiteX32" fmla="*/ 539614 w 606914"/>
              <a:gd name="connsiteY32" fmla="*/ 163183 h 461075"/>
              <a:gd name="connsiteX33" fmla="*/ 522763 w 606914"/>
              <a:gd name="connsiteY33" fmla="*/ 180013 h 461075"/>
              <a:gd name="connsiteX34" fmla="*/ 332561 w 606914"/>
              <a:gd name="connsiteY34" fmla="*/ 180013 h 461075"/>
              <a:gd name="connsiteX35" fmla="*/ 315710 w 606914"/>
              <a:gd name="connsiteY35" fmla="*/ 163183 h 461075"/>
              <a:gd name="connsiteX36" fmla="*/ 332561 w 606914"/>
              <a:gd name="connsiteY36" fmla="*/ 146353 h 461075"/>
              <a:gd name="connsiteX37" fmla="*/ 176282 w 606914"/>
              <a:gd name="connsiteY37" fmla="*/ 113187 h 461075"/>
              <a:gd name="connsiteX38" fmla="*/ 235265 w 606914"/>
              <a:gd name="connsiteY38" fmla="*/ 172180 h 461075"/>
              <a:gd name="connsiteX39" fmla="*/ 176282 w 606914"/>
              <a:gd name="connsiteY39" fmla="*/ 231173 h 461075"/>
              <a:gd name="connsiteX40" fmla="*/ 117209 w 606914"/>
              <a:gd name="connsiteY40" fmla="*/ 172180 h 461075"/>
              <a:gd name="connsiteX41" fmla="*/ 176282 w 606914"/>
              <a:gd name="connsiteY41" fmla="*/ 113187 h 461075"/>
              <a:gd name="connsiteX42" fmla="*/ 50546 w 606914"/>
              <a:gd name="connsiteY42" fmla="*/ 67300 h 461075"/>
              <a:gd name="connsiteX43" fmla="*/ 33698 w 606914"/>
              <a:gd name="connsiteY43" fmla="*/ 84125 h 461075"/>
              <a:gd name="connsiteX44" fmla="*/ 33698 w 606914"/>
              <a:gd name="connsiteY44" fmla="*/ 410600 h 461075"/>
              <a:gd name="connsiteX45" fmla="*/ 50546 w 606914"/>
              <a:gd name="connsiteY45" fmla="*/ 427425 h 461075"/>
              <a:gd name="connsiteX46" fmla="*/ 556458 w 606914"/>
              <a:gd name="connsiteY46" fmla="*/ 427425 h 461075"/>
              <a:gd name="connsiteX47" fmla="*/ 573306 w 606914"/>
              <a:gd name="connsiteY47" fmla="*/ 410600 h 461075"/>
              <a:gd name="connsiteX48" fmla="*/ 573217 w 606914"/>
              <a:gd name="connsiteY48" fmla="*/ 410600 h 461075"/>
              <a:gd name="connsiteX49" fmla="*/ 573217 w 606914"/>
              <a:gd name="connsiteY49" fmla="*/ 84125 h 461075"/>
              <a:gd name="connsiteX50" fmla="*/ 556368 w 606914"/>
              <a:gd name="connsiteY50" fmla="*/ 67300 h 461075"/>
              <a:gd name="connsiteX51" fmla="*/ 387791 w 606914"/>
              <a:gd name="connsiteY51" fmla="*/ 67300 h 461075"/>
              <a:gd name="connsiteX52" fmla="*/ 387791 w 606914"/>
              <a:gd name="connsiteY52" fmla="*/ 84125 h 461075"/>
              <a:gd name="connsiteX53" fmla="*/ 370942 w 606914"/>
              <a:gd name="connsiteY53" fmla="*/ 100950 h 461075"/>
              <a:gd name="connsiteX54" fmla="*/ 235972 w 606914"/>
              <a:gd name="connsiteY54" fmla="*/ 100950 h 461075"/>
              <a:gd name="connsiteX55" fmla="*/ 219124 w 606914"/>
              <a:gd name="connsiteY55" fmla="*/ 84125 h 461075"/>
              <a:gd name="connsiteX56" fmla="*/ 219124 w 606914"/>
              <a:gd name="connsiteY56" fmla="*/ 67300 h 461075"/>
              <a:gd name="connsiteX57" fmla="*/ 253000 w 606914"/>
              <a:gd name="connsiteY57" fmla="*/ 33650 h 461075"/>
              <a:gd name="connsiteX58" fmla="*/ 253000 w 606914"/>
              <a:gd name="connsiteY58" fmla="*/ 67300 h 461075"/>
              <a:gd name="connsiteX59" fmla="*/ 354183 w 606914"/>
              <a:gd name="connsiteY59" fmla="*/ 67300 h 461075"/>
              <a:gd name="connsiteX60" fmla="*/ 354183 w 606914"/>
              <a:gd name="connsiteY60" fmla="*/ 33650 h 461075"/>
              <a:gd name="connsiteX61" fmla="*/ 236152 w 606914"/>
              <a:gd name="connsiteY61" fmla="*/ 0 h 461075"/>
              <a:gd name="connsiteX62" fmla="*/ 371032 w 606914"/>
              <a:gd name="connsiteY62" fmla="*/ 0 h 461075"/>
              <a:gd name="connsiteX63" fmla="*/ 387880 w 606914"/>
              <a:gd name="connsiteY63" fmla="*/ 16825 h 461075"/>
              <a:gd name="connsiteX64" fmla="*/ 387880 w 606914"/>
              <a:gd name="connsiteY64" fmla="*/ 33650 h 461075"/>
              <a:gd name="connsiteX65" fmla="*/ 556458 w 606914"/>
              <a:gd name="connsiteY65" fmla="*/ 33650 h 461075"/>
              <a:gd name="connsiteX66" fmla="*/ 606914 w 606914"/>
              <a:gd name="connsiteY66" fmla="*/ 84125 h 461075"/>
              <a:gd name="connsiteX67" fmla="*/ 606914 w 606914"/>
              <a:gd name="connsiteY67" fmla="*/ 410600 h 461075"/>
              <a:gd name="connsiteX68" fmla="*/ 556368 w 606914"/>
              <a:gd name="connsiteY68" fmla="*/ 461075 h 461075"/>
              <a:gd name="connsiteX69" fmla="*/ 50546 w 606914"/>
              <a:gd name="connsiteY69" fmla="*/ 461075 h 461075"/>
              <a:gd name="connsiteX70" fmla="*/ 0 w 606914"/>
              <a:gd name="connsiteY70" fmla="*/ 410600 h 461075"/>
              <a:gd name="connsiteX71" fmla="*/ 0 w 606914"/>
              <a:gd name="connsiteY71" fmla="*/ 84125 h 461075"/>
              <a:gd name="connsiteX72" fmla="*/ 50546 w 606914"/>
              <a:gd name="connsiteY72" fmla="*/ 33650 h 461075"/>
              <a:gd name="connsiteX73" fmla="*/ 219303 w 606914"/>
              <a:gd name="connsiteY73" fmla="*/ 33650 h 461075"/>
              <a:gd name="connsiteX74" fmla="*/ 219303 w 606914"/>
              <a:gd name="connsiteY74" fmla="*/ 16825 h 461075"/>
              <a:gd name="connsiteX75" fmla="*/ 236152 w 606914"/>
              <a:gd name="connsiteY75" fmla="*/ 0 h 46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914" h="461075">
                <a:moveTo>
                  <a:pt x="332561" y="314722"/>
                </a:moveTo>
                <a:lnTo>
                  <a:pt x="522673" y="314722"/>
                </a:lnTo>
                <a:cubicBezTo>
                  <a:pt x="531995" y="314722"/>
                  <a:pt x="539614" y="322242"/>
                  <a:pt x="539614" y="331552"/>
                </a:cubicBezTo>
                <a:cubicBezTo>
                  <a:pt x="539614" y="340862"/>
                  <a:pt x="532085" y="348382"/>
                  <a:pt x="522763" y="348382"/>
                </a:cubicBezTo>
                <a:lnTo>
                  <a:pt x="332561" y="348382"/>
                </a:lnTo>
                <a:cubicBezTo>
                  <a:pt x="323239" y="348382"/>
                  <a:pt x="315710" y="340862"/>
                  <a:pt x="315710" y="331552"/>
                </a:cubicBezTo>
                <a:cubicBezTo>
                  <a:pt x="315710" y="322242"/>
                  <a:pt x="323239" y="314722"/>
                  <a:pt x="332561" y="314722"/>
                </a:cubicBezTo>
                <a:close/>
                <a:moveTo>
                  <a:pt x="176382" y="289604"/>
                </a:moveTo>
                <a:cubicBezTo>
                  <a:pt x="140798" y="289604"/>
                  <a:pt x="110772" y="314403"/>
                  <a:pt x="103153" y="347707"/>
                </a:cubicBezTo>
                <a:lnTo>
                  <a:pt x="249611" y="347707"/>
                </a:lnTo>
                <a:cubicBezTo>
                  <a:pt x="241903" y="314582"/>
                  <a:pt x="211966" y="289604"/>
                  <a:pt x="176382" y="289604"/>
                </a:cubicBezTo>
                <a:close/>
                <a:moveTo>
                  <a:pt x="176293" y="255941"/>
                </a:moveTo>
                <a:cubicBezTo>
                  <a:pt x="235450" y="255941"/>
                  <a:pt x="283672" y="303212"/>
                  <a:pt x="284926" y="362031"/>
                </a:cubicBezTo>
                <a:cubicBezTo>
                  <a:pt x="285106" y="362927"/>
                  <a:pt x="286002" y="381548"/>
                  <a:pt x="268255" y="381548"/>
                </a:cubicBezTo>
                <a:lnTo>
                  <a:pt x="268165" y="381548"/>
                </a:lnTo>
                <a:lnTo>
                  <a:pt x="84241" y="381548"/>
                </a:lnTo>
                <a:cubicBezTo>
                  <a:pt x="74919" y="381548"/>
                  <a:pt x="67390" y="374028"/>
                  <a:pt x="67390" y="364717"/>
                </a:cubicBezTo>
                <a:cubicBezTo>
                  <a:pt x="67390" y="304734"/>
                  <a:pt x="116239" y="255941"/>
                  <a:pt x="176293" y="255941"/>
                </a:cubicBezTo>
                <a:close/>
                <a:moveTo>
                  <a:pt x="332561" y="230538"/>
                </a:moveTo>
                <a:lnTo>
                  <a:pt x="522673" y="230538"/>
                </a:lnTo>
                <a:cubicBezTo>
                  <a:pt x="531995" y="230538"/>
                  <a:pt x="539614" y="238058"/>
                  <a:pt x="539614" y="247368"/>
                </a:cubicBezTo>
                <a:cubicBezTo>
                  <a:pt x="539614" y="256678"/>
                  <a:pt x="532085" y="264198"/>
                  <a:pt x="522763" y="264198"/>
                </a:cubicBezTo>
                <a:lnTo>
                  <a:pt x="332561" y="264198"/>
                </a:lnTo>
                <a:cubicBezTo>
                  <a:pt x="323239" y="264198"/>
                  <a:pt x="315710" y="256678"/>
                  <a:pt x="315710" y="247368"/>
                </a:cubicBezTo>
                <a:cubicBezTo>
                  <a:pt x="315710" y="238058"/>
                  <a:pt x="323239" y="230538"/>
                  <a:pt x="332561" y="230538"/>
                </a:cubicBezTo>
                <a:close/>
                <a:moveTo>
                  <a:pt x="176282" y="147025"/>
                </a:moveTo>
                <a:cubicBezTo>
                  <a:pt x="162388" y="147025"/>
                  <a:pt x="151003" y="158305"/>
                  <a:pt x="150914" y="172270"/>
                </a:cubicBezTo>
                <a:cubicBezTo>
                  <a:pt x="150914" y="186235"/>
                  <a:pt x="162298" y="197604"/>
                  <a:pt x="176282" y="197604"/>
                </a:cubicBezTo>
                <a:cubicBezTo>
                  <a:pt x="190266" y="197604"/>
                  <a:pt x="201560" y="186235"/>
                  <a:pt x="201560" y="172270"/>
                </a:cubicBezTo>
                <a:cubicBezTo>
                  <a:pt x="201560" y="158305"/>
                  <a:pt x="190266" y="147025"/>
                  <a:pt x="176282" y="147025"/>
                </a:cubicBezTo>
                <a:close/>
                <a:moveTo>
                  <a:pt x="332561" y="146353"/>
                </a:moveTo>
                <a:lnTo>
                  <a:pt x="522673" y="146353"/>
                </a:lnTo>
                <a:cubicBezTo>
                  <a:pt x="531995" y="146353"/>
                  <a:pt x="539614" y="153963"/>
                  <a:pt x="539614" y="163183"/>
                </a:cubicBezTo>
                <a:cubicBezTo>
                  <a:pt x="539614" y="172493"/>
                  <a:pt x="532085" y="180013"/>
                  <a:pt x="522763" y="180013"/>
                </a:cubicBezTo>
                <a:lnTo>
                  <a:pt x="332561" y="180013"/>
                </a:lnTo>
                <a:cubicBezTo>
                  <a:pt x="323239" y="180013"/>
                  <a:pt x="315710" y="172493"/>
                  <a:pt x="315710" y="163183"/>
                </a:cubicBezTo>
                <a:cubicBezTo>
                  <a:pt x="315710" y="153873"/>
                  <a:pt x="323239" y="146353"/>
                  <a:pt x="332561" y="146353"/>
                </a:cubicBezTo>
                <a:close/>
                <a:moveTo>
                  <a:pt x="176282" y="113187"/>
                </a:moveTo>
                <a:cubicBezTo>
                  <a:pt x="208732" y="113187"/>
                  <a:pt x="235265" y="139685"/>
                  <a:pt x="235265" y="172180"/>
                </a:cubicBezTo>
                <a:cubicBezTo>
                  <a:pt x="235265" y="204676"/>
                  <a:pt x="208732" y="231173"/>
                  <a:pt x="176282" y="231173"/>
                </a:cubicBezTo>
                <a:cubicBezTo>
                  <a:pt x="143742" y="231173"/>
                  <a:pt x="117209" y="204765"/>
                  <a:pt x="117209" y="172180"/>
                </a:cubicBezTo>
                <a:cubicBezTo>
                  <a:pt x="117209" y="139685"/>
                  <a:pt x="143742" y="113187"/>
                  <a:pt x="176282" y="113187"/>
                </a:cubicBezTo>
                <a:close/>
                <a:moveTo>
                  <a:pt x="50546" y="67300"/>
                </a:moveTo>
                <a:cubicBezTo>
                  <a:pt x="41226" y="67300"/>
                  <a:pt x="33698" y="74818"/>
                  <a:pt x="33698" y="84125"/>
                </a:cubicBezTo>
                <a:lnTo>
                  <a:pt x="33698" y="410600"/>
                </a:lnTo>
                <a:cubicBezTo>
                  <a:pt x="33698" y="419908"/>
                  <a:pt x="41226" y="427425"/>
                  <a:pt x="50546" y="427425"/>
                </a:cubicBezTo>
                <a:lnTo>
                  <a:pt x="556458" y="427425"/>
                </a:lnTo>
                <a:cubicBezTo>
                  <a:pt x="565778" y="427425"/>
                  <a:pt x="573306" y="419908"/>
                  <a:pt x="573306" y="410600"/>
                </a:cubicBezTo>
                <a:lnTo>
                  <a:pt x="573217" y="410600"/>
                </a:lnTo>
                <a:lnTo>
                  <a:pt x="573217" y="84125"/>
                </a:lnTo>
                <a:cubicBezTo>
                  <a:pt x="573217" y="74818"/>
                  <a:pt x="565689" y="67300"/>
                  <a:pt x="556368" y="67300"/>
                </a:cubicBezTo>
                <a:lnTo>
                  <a:pt x="387791" y="67300"/>
                </a:lnTo>
                <a:lnTo>
                  <a:pt x="387791" y="84125"/>
                </a:lnTo>
                <a:cubicBezTo>
                  <a:pt x="387791" y="93432"/>
                  <a:pt x="380262" y="100950"/>
                  <a:pt x="370942" y="100950"/>
                </a:cubicBezTo>
                <a:lnTo>
                  <a:pt x="235972" y="100950"/>
                </a:lnTo>
                <a:cubicBezTo>
                  <a:pt x="226652" y="100950"/>
                  <a:pt x="219124" y="93432"/>
                  <a:pt x="219124" y="84125"/>
                </a:cubicBezTo>
                <a:lnTo>
                  <a:pt x="219124" y="67300"/>
                </a:lnTo>
                <a:close/>
                <a:moveTo>
                  <a:pt x="253000" y="33650"/>
                </a:moveTo>
                <a:lnTo>
                  <a:pt x="253000" y="67300"/>
                </a:lnTo>
                <a:lnTo>
                  <a:pt x="354183" y="67300"/>
                </a:lnTo>
                <a:lnTo>
                  <a:pt x="354183" y="33650"/>
                </a:lnTo>
                <a:close/>
                <a:moveTo>
                  <a:pt x="236152" y="0"/>
                </a:moveTo>
                <a:lnTo>
                  <a:pt x="371032" y="0"/>
                </a:lnTo>
                <a:cubicBezTo>
                  <a:pt x="380352" y="0"/>
                  <a:pt x="387880" y="7518"/>
                  <a:pt x="387880" y="16825"/>
                </a:cubicBezTo>
                <a:lnTo>
                  <a:pt x="387880" y="33650"/>
                </a:lnTo>
                <a:lnTo>
                  <a:pt x="556458" y="33650"/>
                </a:lnTo>
                <a:cubicBezTo>
                  <a:pt x="584330" y="33650"/>
                  <a:pt x="607004" y="56292"/>
                  <a:pt x="606914" y="84125"/>
                </a:cubicBezTo>
                <a:lnTo>
                  <a:pt x="606914" y="410600"/>
                </a:lnTo>
                <a:cubicBezTo>
                  <a:pt x="606914" y="438433"/>
                  <a:pt x="584240" y="461075"/>
                  <a:pt x="556368" y="461075"/>
                </a:cubicBezTo>
                <a:lnTo>
                  <a:pt x="50546" y="461075"/>
                </a:lnTo>
                <a:cubicBezTo>
                  <a:pt x="22674" y="461075"/>
                  <a:pt x="0" y="438433"/>
                  <a:pt x="0" y="410600"/>
                </a:cubicBezTo>
                <a:lnTo>
                  <a:pt x="0" y="84125"/>
                </a:lnTo>
                <a:cubicBezTo>
                  <a:pt x="0" y="56292"/>
                  <a:pt x="22674" y="33650"/>
                  <a:pt x="50546" y="33650"/>
                </a:cubicBezTo>
                <a:lnTo>
                  <a:pt x="219303" y="33650"/>
                </a:lnTo>
                <a:lnTo>
                  <a:pt x="219303" y="16825"/>
                </a:lnTo>
                <a:cubicBezTo>
                  <a:pt x="219303" y="7518"/>
                  <a:pt x="226831" y="0"/>
                  <a:pt x="2361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323415" y="2991989"/>
            <a:ext cx="398128" cy="367197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323415" y="4319044"/>
            <a:ext cx="398128" cy="397500"/>
          </a:xfrm>
          <a:custGeom>
            <a:avLst/>
            <a:gdLst>
              <a:gd name="connsiteX0" fmla="*/ 516233 w 581459"/>
              <a:gd name="connsiteY0" fmla="*/ 110359 h 580542"/>
              <a:gd name="connsiteX1" fmla="*/ 533176 w 581459"/>
              <a:gd name="connsiteY1" fmla="*/ 123934 h 580542"/>
              <a:gd name="connsiteX2" fmla="*/ 570913 w 581459"/>
              <a:gd name="connsiteY2" fmla="*/ 206230 h 580542"/>
              <a:gd name="connsiteX3" fmla="*/ 558987 w 581459"/>
              <a:gd name="connsiteY3" fmla="*/ 238224 h 580542"/>
              <a:gd name="connsiteX4" fmla="*/ 526679 w 581459"/>
              <a:gd name="connsiteY4" fmla="*/ 226226 h 580542"/>
              <a:gd name="connsiteX5" fmla="*/ 513596 w 581459"/>
              <a:gd name="connsiteY5" fmla="*/ 197698 h 580542"/>
              <a:gd name="connsiteX6" fmla="*/ 452629 w 581459"/>
              <a:gd name="connsiteY6" fmla="*/ 328608 h 580542"/>
              <a:gd name="connsiteX7" fmla="*/ 431892 w 581459"/>
              <a:gd name="connsiteY7" fmla="*/ 342561 h 580542"/>
              <a:gd name="connsiteX8" fmla="*/ 261453 w 581459"/>
              <a:gd name="connsiteY8" fmla="*/ 351804 h 580542"/>
              <a:gd name="connsiteX9" fmla="*/ 127682 w 581459"/>
              <a:gd name="connsiteY9" fmla="*/ 463250 h 580542"/>
              <a:gd name="connsiteX10" fmla="*/ 93416 w 581459"/>
              <a:gd name="connsiteY10" fmla="*/ 460229 h 580542"/>
              <a:gd name="connsiteX11" fmla="*/ 96532 w 581459"/>
              <a:gd name="connsiteY11" fmla="*/ 426102 h 580542"/>
              <a:gd name="connsiteX12" fmla="*/ 236443 w 581459"/>
              <a:gd name="connsiteY12" fmla="*/ 309500 h 580542"/>
              <a:gd name="connsiteX13" fmla="*/ 250683 w 581459"/>
              <a:gd name="connsiteY13" fmla="*/ 303990 h 580542"/>
              <a:gd name="connsiteX14" fmla="*/ 414625 w 581459"/>
              <a:gd name="connsiteY14" fmla="*/ 295103 h 580542"/>
              <a:gd name="connsiteX15" fmla="*/ 467671 w 581459"/>
              <a:gd name="connsiteY15" fmla="*/ 181079 h 580542"/>
              <a:gd name="connsiteX16" fmla="*/ 440436 w 581459"/>
              <a:gd name="connsiteY16" fmla="*/ 193966 h 580542"/>
              <a:gd name="connsiteX17" fmla="*/ 408039 w 581459"/>
              <a:gd name="connsiteY17" fmla="*/ 182501 h 580542"/>
              <a:gd name="connsiteX18" fmla="*/ 419609 w 581459"/>
              <a:gd name="connsiteY18" fmla="*/ 150240 h 580542"/>
              <a:gd name="connsiteX19" fmla="*/ 500690 w 581459"/>
              <a:gd name="connsiteY19" fmla="*/ 112114 h 580542"/>
              <a:gd name="connsiteX20" fmla="*/ 516233 w 581459"/>
              <a:gd name="connsiteY20" fmla="*/ 110359 h 580542"/>
              <a:gd name="connsiteX21" fmla="*/ 24565 w 581459"/>
              <a:gd name="connsiteY21" fmla="*/ 0 h 580542"/>
              <a:gd name="connsiteX22" fmla="*/ 48863 w 581459"/>
              <a:gd name="connsiteY22" fmla="*/ 24174 h 580542"/>
              <a:gd name="connsiteX23" fmla="*/ 48596 w 581459"/>
              <a:gd name="connsiteY23" fmla="*/ 532015 h 580542"/>
              <a:gd name="connsiteX24" fmla="*/ 557161 w 581459"/>
              <a:gd name="connsiteY24" fmla="*/ 532282 h 580542"/>
              <a:gd name="connsiteX25" fmla="*/ 581459 w 581459"/>
              <a:gd name="connsiteY25" fmla="*/ 556368 h 580542"/>
              <a:gd name="connsiteX26" fmla="*/ 557161 w 581459"/>
              <a:gd name="connsiteY26" fmla="*/ 580542 h 580542"/>
              <a:gd name="connsiteX27" fmla="*/ 24298 w 581459"/>
              <a:gd name="connsiteY27" fmla="*/ 580275 h 580542"/>
              <a:gd name="connsiteX28" fmla="*/ 22963 w 581459"/>
              <a:gd name="connsiteY28" fmla="*/ 580275 h 580542"/>
              <a:gd name="connsiteX29" fmla="*/ 7120 w 581459"/>
              <a:gd name="connsiteY29" fmla="*/ 573254 h 580542"/>
              <a:gd name="connsiteX30" fmla="*/ 0 w 581459"/>
              <a:gd name="connsiteY30" fmla="*/ 556190 h 580542"/>
              <a:gd name="connsiteX31" fmla="*/ 178 w 581459"/>
              <a:gd name="connsiteY31" fmla="*/ 24174 h 580542"/>
              <a:gd name="connsiteX32" fmla="*/ 24565 w 581459"/>
              <a:gd name="connsiteY32" fmla="*/ 0 h 58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1459" h="580542">
                <a:moveTo>
                  <a:pt x="516233" y="110359"/>
                </a:moveTo>
                <a:cubicBezTo>
                  <a:pt x="522541" y="111647"/>
                  <a:pt x="529082" y="115491"/>
                  <a:pt x="533176" y="123934"/>
                </a:cubicBezTo>
                <a:lnTo>
                  <a:pt x="570913" y="206230"/>
                </a:lnTo>
                <a:cubicBezTo>
                  <a:pt x="576520" y="218317"/>
                  <a:pt x="571269" y="232981"/>
                  <a:pt x="558987" y="238224"/>
                </a:cubicBezTo>
                <a:cubicBezTo>
                  <a:pt x="554003" y="240357"/>
                  <a:pt x="536291" y="245156"/>
                  <a:pt x="526679" y="226226"/>
                </a:cubicBezTo>
                <a:lnTo>
                  <a:pt x="513596" y="197698"/>
                </a:lnTo>
                <a:lnTo>
                  <a:pt x="452629" y="328608"/>
                </a:lnTo>
                <a:cubicBezTo>
                  <a:pt x="448802" y="336695"/>
                  <a:pt x="440881" y="342117"/>
                  <a:pt x="431892" y="342561"/>
                </a:cubicBezTo>
                <a:lnTo>
                  <a:pt x="261453" y="351804"/>
                </a:lnTo>
                <a:lnTo>
                  <a:pt x="127682" y="463250"/>
                </a:lnTo>
                <a:cubicBezTo>
                  <a:pt x="117981" y="471871"/>
                  <a:pt x="101694" y="470182"/>
                  <a:pt x="93416" y="460229"/>
                </a:cubicBezTo>
                <a:cubicBezTo>
                  <a:pt x="84961" y="449831"/>
                  <a:pt x="86207" y="434633"/>
                  <a:pt x="96532" y="426102"/>
                </a:cubicBezTo>
                <a:lnTo>
                  <a:pt x="236443" y="309500"/>
                </a:lnTo>
                <a:cubicBezTo>
                  <a:pt x="240448" y="306212"/>
                  <a:pt x="245432" y="304168"/>
                  <a:pt x="250683" y="303990"/>
                </a:cubicBezTo>
                <a:lnTo>
                  <a:pt x="414625" y="295103"/>
                </a:lnTo>
                <a:lnTo>
                  <a:pt x="467671" y="181079"/>
                </a:lnTo>
                <a:lnTo>
                  <a:pt x="440436" y="193966"/>
                </a:lnTo>
                <a:cubicBezTo>
                  <a:pt x="428332" y="199654"/>
                  <a:pt x="413735" y="194588"/>
                  <a:pt x="408039" y="182501"/>
                </a:cubicBezTo>
                <a:cubicBezTo>
                  <a:pt x="402343" y="170414"/>
                  <a:pt x="407505" y="155928"/>
                  <a:pt x="419609" y="150240"/>
                </a:cubicBezTo>
                <a:lnTo>
                  <a:pt x="500690" y="112114"/>
                </a:lnTo>
                <a:cubicBezTo>
                  <a:pt x="503850" y="110337"/>
                  <a:pt x="509925" y="109070"/>
                  <a:pt x="516233" y="110359"/>
                </a:cubicBezTo>
                <a:close/>
                <a:moveTo>
                  <a:pt x="24565" y="0"/>
                </a:moveTo>
                <a:cubicBezTo>
                  <a:pt x="37826" y="89"/>
                  <a:pt x="48863" y="10754"/>
                  <a:pt x="48863" y="24174"/>
                </a:cubicBezTo>
                <a:lnTo>
                  <a:pt x="48596" y="532015"/>
                </a:lnTo>
                <a:lnTo>
                  <a:pt x="557161" y="532282"/>
                </a:lnTo>
                <a:cubicBezTo>
                  <a:pt x="570512" y="532282"/>
                  <a:pt x="581459" y="543036"/>
                  <a:pt x="581459" y="556368"/>
                </a:cubicBezTo>
                <a:cubicBezTo>
                  <a:pt x="581459" y="569699"/>
                  <a:pt x="570512" y="580542"/>
                  <a:pt x="557161" y="580542"/>
                </a:cubicBezTo>
                <a:lnTo>
                  <a:pt x="24298" y="580275"/>
                </a:lnTo>
                <a:lnTo>
                  <a:pt x="22963" y="580275"/>
                </a:lnTo>
                <a:cubicBezTo>
                  <a:pt x="16910" y="580009"/>
                  <a:pt x="11392" y="577520"/>
                  <a:pt x="7120" y="573254"/>
                </a:cubicBezTo>
                <a:cubicBezTo>
                  <a:pt x="2581" y="568810"/>
                  <a:pt x="0" y="562589"/>
                  <a:pt x="0" y="556190"/>
                </a:cubicBezTo>
                <a:lnTo>
                  <a:pt x="178" y="24174"/>
                </a:lnTo>
                <a:cubicBezTo>
                  <a:pt x="178" y="10754"/>
                  <a:pt x="11125" y="0"/>
                  <a:pt x="245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114268" y="1379154"/>
            <a:ext cx="4041411" cy="1168474"/>
            <a:chOff x="5354320" y="1967781"/>
            <a:chExt cx="3840042" cy="878392"/>
          </a:xfrm>
        </p:grpSpPr>
        <p:sp>
          <p:nvSpPr>
            <p:cNvPr id="22" name="矩形 21"/>
            <p:cNvSpPr/>
            <p:nvPr/>
          </p:nvSpPr>
          <p:spPr>
            <a:xfrm>
              <a:off x="5354320" y="2265903"/>
              <a:ext cx="3840042" cy="580270"/>
            </a:xfrm>
            <a:prstGeom prst="rect">
              <a:avLst/>
            </a:prstGeom>
          </p:spPr>
          <p:txBody>
            <a:bodyPr wrap="squar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rgbClr val="1F2328"/>
                  </a:solidFill>
                  <a:latin typeface="-apple-system"/>
                </a:rPr>
                <a:t> 검색페이지나</a:t>
              </a:r>
              <a:r>
                <a:rPr lang="en-US" altLang="ko-KR" sz="1200" dirty="0">
                  <a:solidFill>
                    <a:srgbClr val="1F2328"/>
                  </a:solidFill>
                  <a:latin typeface="-apple-system"/>
                </a:rPr>
                <a:t>, </a:t>
              </a:r>
              <a:r>
                <a:rPr lang="ko-KR" altLang="en-US" sz="1200" dirty="0">
                  <a:solidFill>
                    <a:srgbClr val="1F2328"/>
                  </a:solidFill>
                  <a:latin typeface="-apple-system"/>
                </a:rPr>
                <a:t>서비스페이지는 권한이 없어도 이용 가능</a:t>
              </a:r>
              <a:r>
                <a:rPr lang="en-US" altLang="ko-KR" sz="1200" dirty="0">
                  <a:solidFill>
                    <a:srgbClr val="1F2328"/>
                  </a:solidFill>
                  <a:latin typeface="-apple-system"/>
                </a:rPr>
                <a:t>(</a:t>
              </a:r>
              <a:r>
                <a:rPr lang="ko-KR" altLang="en-US" sz="1200" dirty="0">
                  <a:solidFill>
                    <a:srgbClr val="1F2328"/>
                  </a:solidFill>
                  <a:latin typeface="-apple-system"/>
                </a:rPr>
                <a:t>비회원</a:t>
              </a:r>
              <a:r>
                <a:rPr lang="en-US" altLang="ko-KR" sz="1200" dirty="0" smtClean="0">
                  <a:solidFill>
                    <a:srgbClr val="1F2328"/>
                  </a:solidFill>
                  <a:latin typeface="-apple-system"/>
                </a:rPr>
                <a:t>)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rgbClr val="1F2328"/>
                  </a:solidFill>
                  <a:latin typeface="-apple-system"/>
                </a:rPr>
                <a:t> 유치원 </a:t>
              </a:r>
              <a:r>
                <a:rPr lang="ko-KR" altLang="en-US" sz="1200" dirty="0">
                  <a:solidFill>
                    <a:srgbClr val="1F2328"/>
                  </a:solidFill>
                  <a:latin typeface="-apple-system"/>
                </a:rPr>
                <a:t>홈페이지에 접속은 가능하나</a:t>
              </a:r>
              <a:r>
                <a:rPr lang="en-US" altLang="ko-KR" sz="1200" dirty="0">
                  <a:solidFill>
                    <a:srgbClr val="1F2328"/>
                  </a:solidFill>
                  <a:latin typeface="-apple-system"/>
                </a:rPr>
                <a:t>, </a:t>
              </a:r>
              <a:r>
                <a:rPr lang="ko-KR" altLang="en-US" sz="1200" dirty="0" err="1">
                  <a:solidFill>
                    <a:srgbClr val="1F2328"/>
                  </a:solidFill>
                  <a:latin typeface="-apple-system"/>
                </a:rPr>
                <a:t>로그인이</a:t>
              </a:r>
              <a:r>
                <a:rPr lang="ko-KR" altLang="en-US" sz="1200" dirty="0">
                  <a:solidFill>
                    <a:srgbClr val="1F2328"/>
                  </a:solidFill>
                  <a:latin typeface="-apple-system"/>
                </a:rPr>
                <a:t> 안 된 경우에 이용할 수 없는 컨텐츠가 존재함</a:t>
              </a:r>
              <a:r>
                <a:rPr lang="en-US" altLang="ko-KR" sz="1200" dirty="0">
                  <a:solidFill>
                    <a:srgbClr val="1F2328"/>
                  </a:solidFill>
                  <a:latin typeface="-apple-system"/>
                </a:rPr>
                <a:t>.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altLang="ko-KR" sz="1200" b="0" i="0" dirty="0">
                <a:solidFill>
                  <a:srgbClr val="1F2328"/>
                </a:solidFill>
                <a:effectLst/>
                <a:latin typeface="-apple-system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54322" y="1967781"/>
              <a:ext cx="2084387" cy="409651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공통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114271" y="2725560"/>
            <a:ext cx="3840042" cy="867026"/>
            <a:chOff x="5354322" y="1967781"/>
            <a:chExt cx="3840042" cy="867026"/>
          </a:xfrm>
        </p:grpSpPr>
        <p:sp>
          <p:nvSpPr>
            <p:cNvPr id="25" name="矩形 24"/>
            <p:cNvSpPr/>
            <p:nvPr/>
          </p:nvSpPr>
          <p:spPr>
            <a:xfrm>
              <a:off x="5354322" y="2364440"/>
              <a:ext cx="3840042" cy="470367"/>
            </a:xfrm>
            <a:prstGeom prst="rect">
              <a:avLst/>
            </a:prstGeom>
          </p:spPr>
          <p:txBody>
            <a:bodyPr wrap="square">
              <a:normAutofit fontScale="47500" lnSpcReduction="2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1F2328"/>
                  </a:solidFill>
                  <a:latin typeface="-apple-system"/>
                </a:rPr>
                <a:t>교사는 로그인 시에 본인이 교사임이 확인될 경우 회원가입 </a:t>
              </a:r>
              <a:r>
                <a:rPr lang="ko-KR" altLang="en-US" sz="1200" dirty="0" smtClean="0">
                  <a:solidFill>
                    <a:srgbClr val="1F2328"/>
                  </a:solidFill>
                  <a:latin typeface="-apple-system"/>
                </a:rPr>
                <a:t>가능</a:t>
              </a:r>
              <a:endParaRPr lang="en-US" altLang="ko-KR" sz="1200" dirty="0" smtClean="0">
                <a:solidFill>
                  <a:srgbClr val="1F2328"/>
                </a:solidFill>
                <a:latin typeface="-apple-system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1F2328"/>
                  </a:solidFill>
                  <a:latin typeface="-apple-system"/>
                </a:rPr>
                <a:t>회원가입 후 유치원 제작 권한</a:t>
              </a:r>
              <a:r>
                <a:rPr lang="en-US" altLang="ko-KR" sz="1200" dirty="0">
                  <a:solidFill>
                    <a:srgbClr val="1F2328"/>
                  </a:solidFill>
                  <a:latin typeface="-apple-system"/>
                </a:rPr>
                <a:t>(</a:t>
              </a:r>
              <a:r>
                <a:rPr lang="ko-KR" altLang="en-US" sz="1200" dirty="0">
                  <a:solidFill>
                    <a:srgbClr val="1F2328"/>
                  </a:solidFill>
                  <a:latin typeface="-apple-system"/>
                </a:rPr>
                <a:t>관리자 권한</a:t>
              </a:r>
              <a:r>
                <a:rPr lang="en-US" altLang="ko-KR" sz="1200" dirty="0">
                  <a:solidFill>
                    <a:srgbClr val="1F2328"/>
                  </a:solidFill>
                  <a:latin typeface="-apple-system"/>
                </a:rPr>
                <a:t>)</a:t>
              </a:r>
              <a:r>
                <a:rPr lang="ko-KR" altLang="en-US" sz="1200" dirty="0">
                  <a:solidFill>
                    <a:srgbClr val="1F2328"/>
                  </a:solidFill>
                  <a:latin typeface="-apple-system"/>
                </a:rPr>
                <a:t>은 원장에게 첫 번째로 전달</a:t>
              </a:r>
              <a:r>
                <a:rPr lang="en-US" altLang="ko-KR" sz="1200" dirty="0">
                  <a:solidFill>
                    <a:srgbClr val="1F2328"/>
                  </a:solidFill>
                  <a:latin typeface="-apple-system"/>
                </a:rPr>
                <a:t>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srgbClr val="1F2328"/>
                  </a:solidFill>
                  <a:latin typeface="-apple-system"/>
                </a:rPr>
                <a:t>원장은 다른 교사에게 제작 권한을 줄 수 있음</a:t>
              </a:r>
              <a:r>
                <a:rPr lang="en-US" altLang="ko-KR" sz="1200" dirty="0">
                  <a:solidFill>
                    <a:srgbClr val="1F2328"/>
                  </a:solidFill>
                  <a:latin typeface="-apple-system"/>
                </a:rPr>
                <a:t>.</a:t>
              </a:r>
            </a:p>
            <a:p>
              <a:r>
                <a:rPr lang="ko-KR" altLang="en-US" sz="1200" dirty="0"/>
                <a:t/>
              </a:r>
              <a:br>
                <a:rPr lang="ko-KR" altLang="en-US" sz="1200" dirty="0"/>
              </a:br>
              <a:endParaRPr lang="ko-KR" altLang="en-US" sz="1200" b="0" i="0" dirty="0">
                <a:solidFill>
                  <a:srgbClr val="1F2328"/>
                </a:solidFill>
                <a:effectLst/>
                <a:latin typeface="-apple-system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354322" y="1967781"/>
              <a:ext cx="2084387" cy="409651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교사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114271" y="4067765"/>
            <a:ext cx="3840042" cy="964538"/>
            <a:chOff x="5354322" y="1967780"/>
            <a:chExt cx="3840042" cy="758358"/>
          </a:xfrm>
        </p:grpSpPr>
        <p:sp>
          <p:nvSpPr>
            <p:cNvPr id="28" name="矩形 27"/>
            <p:cNvSpPr/>
            <p:nvPr/>
          </p:nvSpPr>
          <p:spPr>
            <a:xfrm>
              <a:off x="5354322" y="2255771"/>
              <a:ext cx="3840042" cy="470367"/>
            </a:xfrm>
            <a:prstGeom prst="rect">
              <a:avLst/>
            </a:prstGeom>
          </p:spPr>
          <p:txBody>
            <a:bodyPr wrap="square">
              <a:normAutofit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rgbClr val="1F2328"/>
                  </a:solidFill>
                  <a:latin typeface="-apple-system"/>
                </a:rPr>
                <a:t> 회원가입 </a:t>
              </a:r>
              <a:r>
                <a:rPr lang="ko-KR" altLang="en-US" sz="1200" dirty="0">
                  <a:solidFill>
                    <a:srgbClr val="1F2328"/>
                  </a:solidFill>
                  <a:latin typeface="-apple-system"/>
                </a:rPr>
                <a:t>후 유치원 원아가 등록된 학부모라면 해당 유치원 홈페이지의 사용 권한 </a:t>
              </a:r>
              <a:r>
                <a:rPr lang="ko-KR" altLang="en-US" sz="1200" dirty="0" smtClean="0">
                  <a:solidFill>
                    <a:srgbClr val="1F2328"/>
                  </a:solidFill>
                  <a:latin typeface="-apple-system"/>
                </a:rPr>
                <a:t>부여</a:t>
              </a:r>
              <a:endParaRPr lang="en-US" altLang="ko-KR" sz="1200" dirty="0" smtClean="0">
                <a:solidFill>
                  <a:srgbClr val="1F2328"/>
                </a:solidFill>
                <a:latin typeface="-apple-system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ko-KR" altLang="en-US" sz="1200" dirty="0" smtClean="0">
                  <a:solidFill>
                    <a:srgbClr val="1F2328"/>
                  </a:solidFill>
                  <a:latin typeface="-apple-system"/>
                </a:rPr>
                <a:t> 커뮤니티 </a:t>
              </a:r>
              <a:r>
                <a:rPr lang="ko-KR" altLang="en-US" sz="1200" dirty="0">
                  <a:solidFill>
                    <a:srgbClr val="1F2328"/>
                  </a:solidFill>
                  <a:latin typeface="-apple-system"/>
                </a:rPr>
                <a:t>이용 권한 부여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ko-KR" altLang="en-US" sz="1200" b="0" i="0" dirty="0">
                <a:solidFill>
                  <a:srgbClr val="1F2328"/>
                </a:solidFill>
                <a:effectLst/>
                <a:latin typeface="-apple-system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5354322" y="1967780"/>
              <a:ext cx="2084387" cy="409651"/>
            </a:xfrm>
            <a:prstGeom prst="rect">
              <a:avLst/>
            </a:prstGeom>
          </p:spPr>
          <p:txBody>
            <a:bodyPr wrap="squar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0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학부모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F67CB7D5-2893-4312-831A-07870399E8C7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서비스 이용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075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BEC639FE-607D-48A1-AC7D-262ACEA53250}"/>
              </a:ext>
            </a:extLst>
          </p:cNvPr>
          <p:cNvCxnSpPr/>
          <p:nvPr/>
        </p:nvCxnSpPr>
        <p:spPr>
          <a:xfrm>
            <a:off x="6161141" y="4519200"/>
            <a:ext cx="502803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40014A1-08F3-474C-A9CA-3352C419F984}"/>
              </a:ext>
            </a:extLst>
          </p:cNvPr>
          <p:cNvGrpSpPr/>
          <p:nvPr/>
        </p:nvGrpSpPr>
        <p:grpSpPr>
          <a:xfrm>
            <a:off x="6275414" y="2233729"/>
            <a:ext cx="4774485" cy="3771028"/>
            <a:chOff x="6275414" y="2233729"/>
            <a:chExt cx="4774485" cy="3771028"/>
          </a:xfrm>
          <a:solidFill>
            <a:srgbClr val="86C6E6"/>
          </a:solidFill>
        </p:grpSpPr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AF599D71-3236-44FB-9956-222795B6DF94}"/>
                </a:ext>
              </a:extLst>
            </p:cNvPr>
            <p:cNvSpPr/>
            <p:nvPr/>
          </p:nvSpPr>
          <p:spPr>
            <a:xfrm>
              <a:off x="6275414" y="2233729"/>
              <a:ext cx="285684" cy="22585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2ABFBEDB-CEE3-4421-88C1-FF9CE2D612A7}"/>
                </a:ext>
              </a:extLst>
            </p:cNvPr>
            <p:cNvSpPr/>
            <p:nvPr/>
          </p:nvSpPr>
          <p:spPr>
            <a:xfrm>
              <a:off x="6675372" y="3262190"/>
              <a:ext cx="285684" cy="1224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0" name="Rectangle 12">
              <a:extLst>
                <a:ext uri="{FF2B5EF4-FFF2-40B4-BE49-F238E27FC236}">
                  <a16:creationId xmlns:a16="http://schemas.microsoft.com/office/drawing/2014/main" id="{8470BEEF-8FED-41C0-A553-D4CF45020A9F}"/>
                </a:ext>
              </a:extLst>
            </p:cNvPr>
            <p:cNvSpPr/>
            <p:nvPr/>
          </p:nvSpPr>
          <p:spPr>
            <a:xfrm>
              <a:off x="7075329" y="2690823"/>
              <a:ext cx="285684" cy="17956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64FDCBFF-89EB-4999-BF93-E515E7700724}"/>
                </a:ext>
              </a:extLst>
            </p:cNvPr>
            <p:cNvSpPr/>
            <p:nvPr/>
          </p:nvSpPr>
          <p:spPr>
            <a:xfrm>
              <a:off x="7475501" y="2976507"/>
              <a:ext cx="285684" cy="15099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A13CE16A-28E4-4B94-A99A-B77450441BB7}"/>
                </a:ext>
              </a:extLst>
            </p:cNvPr>
            <p:cNvSpPr/>
            <p:nvPr/>
          </p:nvSpPr>
          <p:spPr>
            <a:xfrm>
              <a:off x="7875244" y="4576338"/>
              <a:ext cx="285684" cy="14284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1AC74FAF-F1C2-4391-A7B6-630C5991BAF3}"/>
                </a:ext>
              </a:extLst>
            </p:cNvPr>
            <p:cNvSpPr/>
            <p:nvPr/>
          </p:nvSpPr>
          <p:spPr>
            <a:xfrm>
              <a:off x="8275201" y="4576337"/>
              <a:ext cx="285684" cy="5713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3F330F69-6ACD-4B43-B2FF-A71E4ABABE6B}"/>
                </a:ext>
              </a:extLst>
            </p:cNvPr>
            <p:cNvSpPr/>
            <p:nvPr/>
          </p:nvSpPr>
          <p:spPr>
            <a:xfrm>
              <a:off x="8724288" y="4176380"/>
              <a:ext cx="285684" cy="2964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562D5AF8-12A5-47A3-89B8-41F634B87905}"/>
                </a:ext>
              </a:extLst>
            </p:cNvPr>
            <p:cNvSpPr/>
            <p:nvPr/>
          </p:nvSpPr>
          <p:spPr>
            <a:xfrm>
              <a:off x="9124245" y="3833558"/>
              <a:ext cx="285684" cy="6468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3FD0FD23-A114-44D7-AB28-74CD94F8D96D}"/>
                </a:ext>
              </a:extLst>
            </p:cNvPr>
            <p:cNvSpPr/>
            <p:nvPr/>
          </p:nvSpPr>
          <p:spPr>
            <a:xfrm>
              <a:off x="9524202" y="3376464"/>
              <a:ext cx="285684" cy="110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7" name="Rectangle 19">
              <a:extLst>
                <a:ext uri="{FF2B5EF4-FFF2-40B4-BE49-F238E27FC236}">
                  <a16:creationId xmlns:a16="http://schemas.microsoft.com/office/drawing/2014/main" id="{4C024210-CC9F-4F15-9837-C59DB556D511}"/>
                </a:ext>
              </a:extLst>
            </p:cNvPr>
            <p:cNvSpPr/>
            <p:nvPr/>
          </p:nvSpPr>
          <p:spPr>
            <a:xfrm>
              <a:off x="9932168" y="4571202"/>
              <a:ext cx="285684" cy="233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8" name="Rectangle 20">
              <a:extLst>
                <a:ext uri="{FF2B5EF4-FFF2-40B4-BE49-F238E27FC236}">
                  <a16:creationId xmlns:a16="http://schemas.microsoft.com/office/drawing/2014/main" id="{AD3DD5F2-1660-4947-A7A0-A3637DA96B10}"/>
                </a:ext>
              </a:extLst>
            </p:cNvPr>
            <p:cNvSpPr/>
            <p:nvPr/>
          </p:nvSpPr>
          <p:spPr>
            <a:xfrm>
              <a:off x="10332125" y="4571202"/>
              <a:ext cx="285684" cy="1194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85FAAAA9-D18A-4BFB-A083-A5592022D10F}"/>
                </a:ext>
              </a:extLst>
            </p:cNvPr>
            <p:cNvSpPr/>
            <p:nvPr/>
          </p:nvSpPr>
          <p:spPr>
            <a:xfrm>
              <a:off x="10764215" y="3776421"/>
              <a:ext cx="285684" cy="696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20" name="TextBox 17">
            <a:extLst>
              <a:ext uri="{FF2B5EF4-FFF2-40B4-BE49-F238E27FC236}">
                <a16:creationId xmlns:a16="http://schemas.microsoft.com/office/drawing/2014/main" id="{C2118CF3-D76D-4457-93FB-9E5DBD7D7637}"/>
              </a:ext>
            </a:extLst>
          </p:cNvPr>
          <p:cNvSpPr txBox="1"/>
          <p:nvPr/>
        </p:nvSpPr>
        <p:spPr>
          <a:xfrm>
            <a:off x="6194529" y="1906392"/>
            <a:ext cx="452368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75%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92689E6B-4649-4C50-9CEB-747BC35CA07E}"/>
              </a:ext>
            </a:extLst>
          </p:cNvPr>
          <p:cNvSpPr txBox="1"/>
          <p:nvPr/>
        </p:nvSpPr>
        <p:spPr>
          <a:xfrm>
            <a:off x="6594487" y="2958889"/>
            <a:ext cx="452368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55%</a:t>
            </a:r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BD1B75D8-C83A-4915-8121-125AC7BF1DC6}"/>
              </a:ext>
            </a:extLst>
          </p:cNvPr>
          <p:cNvSpPr txBox="1"/>
          <p:nvPr/>
        </p:nvSpPr>
        <p:spPr>
          <a:xfrm>
            <a:off x="6994444" y="2358954"/>
            <a:ext cx="452368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63%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909392B0-869A-4883-A9DE-5A146E285CCF}"/>
              </a:ext>
            </a:extLst>
          </p:cNvPr>
          <p:cNvSpPr txBox="1"/>
          <p:nvPr/>
        </p:nvSpPr>
        <p:spPr>
          <a:xfrm>
            <a:off x="7394615" y="2661526"/>
            <a:ext cx="452368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57%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A0817851-F444-403E-B2FC-AF59A48E2945}"/>
              </a:ext>
            </a:extLst>
          </p:cNvPr>
          <p:cNvSpPr txBox="1"/>
          <p:nvPr/>
        </p:nvSpPr>
        <p:spPr>
          <a:xfrm>
            <a:off x="8643402" y="3862126"/>
            <a:ext cx="452368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18%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534EB492-BBFE-4477-A31E-BDA049798C1E}"/>
              </a:ext>
            </a:extLst>
          </p:cNvPr>
          <p:cNvSpPr txBox="1"/>
          <p:nvPr/>
        </p:nvSpPr>
        <p:spPr>
          <a:xfrm>
            <a:off x="9043360" y="3505022"/>
            <a:ext cx="452368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23%</a:t>
            </a: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7DB6D318-5C5B-4EA5-94A2-CB084365469B}"/>
              </a:ext>
            </a:extLst>
          </p:cNvPr>
          <p:cNvSpPr txBox="1"/>
          <p:nvPr/>
        </p:nvSpPr>
        <p:spPr>
          <a:xfrm>
            <a:off x="9443317" y="3040103"/>
            <a:ext cx="452368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43%</a:t>
            </a: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78AE61B5-419C-4C7D-9C3F-011B562A76C9}"/>
              </a:ext>
            </a:extLst>
          </p:cNvPr>
          <p:cNvSpPr txBox="1"/>
          <p:nvPr/>
        </p:nvSpPr>
        <p:spPr>
          <a:xfrm>
            <a:off x="10683330" y="3457873"/>
            <a:ext cx="452368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21%</a:t>
            </a:r>
          </a:p>
        </p:txBody>
      </p:sp>
      <p:sp>
        <p:nvSpPr>
          <p:cNvPr id="28" name="TextBox 25">
            <a:extLst>
              <a:ext uri="{FF2B5EF4-FFF2-40B4-BE49-F238E27FC236}">
                <a16:creationId xmlns:a16="http://schemas.microsoft.com/office/drawing/2014/main" id="{24999D71-5613-4116-8631-D026B158EEE0}"/>
              </a:ext>
            </a:extLst>
          </p:cNvPr>
          <p:cNvSpPr txBox="1"/>
          <p:nvPr/>
        </p:nvSpPr>
        <p:spPr>
          <a:xfrm>
            <a:off x="7773525" y="6079906"/>
            <a:ext cx="498855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-45%</a:t>
            </a:r>
          </a:p>
        </p:txBody>
      </p:sp>
      <p:sp>
        <p:nvSpPr>
          <p:cNvPr id="29" name="TextBox 26">
            <a:extLst>
              <a:ext uri="{FF2B5EF4-FFF2-40B4-BE49-F238E27FC236}">
                <a16:creationId xmlns:a16="http://schemas.microsoft.com/office/drawing/2014/main" id="{B6C7A9B8-CA7A-4AE6-8712-F2418806237C}"/>
              </a:ext>
            </a:extLst>
          </p:cNvPr>
          <p:cNvSpPr txBox="1"/>
          <p:nvPr/>
        </p:nvSpPr>
        <p:spPr>
          <a:xfrm>
            <a:off x="8173482" y="5204842"/>
            <a:ext cx="498855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-23%</a:t>
            </a:r>
          </a:p>
        </p:txBody>
      </p:sp>
      <p:sp>
        <p:nvSpPr>
          <p:cNvPr id="30" name="TextBox 27">
            <a:extLst>
              <a:ext uri="{FF2B5EF4-FFF2-40B4-BE49-F238E27FC236}">
                <a16:creationId xmlns:a16="http://schemas.microsoft.com/office/drawing/2014/main" id="{4BF31CB6-A0A9-4019-B5D3-83C6954E42B0}"/>
              </a:ext>
            </a:extLst>
          </p:cNvPr>
          <p:cNvSpPr txBox="1"/>
          <p:nvPr/>
        </p:nvSpPr>
        <p:spPr>
          <a:xfrm>
            <a:off x="9830448" y="4856885"/>
            <a:ext cx="498855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-12%</a:t>
            </a:r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36E853EF-4346-474B-8B53-02B1B87EFD24}"/>
              </a:ext>
            </a:extLst>
          </p:cNvPr>
          <p:cNvSpPr txBox="1"/>
          <p:nvPr/>
        </p:nvSpPr>
        <p:spPr>
          <a:xfrm>
            <a:off x="10230406" y="4738939"/>
            <a:ext cx="498855" cy="24622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10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-05%</a:t>
            </a:r>
          </a:p>
        </p:txBody>
      </p:sp>
      <p:sp>
        <p:nvSpPr>
          <p:cNvPr id="33" name="TextBox 30">
            <a:extLst>
              <a:ext uri="{FF2B5EF4-FFF2-40B4-BE49-F238E27FC236}">
                <a16:creationId xmlns:a16="http://schemas.microsoft.com/office/drawing/2014/main" id="{49A8DE0C-633C-49A3-8AAA-3163CDF0CBF6}"/>
              </a:ext>
            </a:extLst>
          </p:cNvPr>
          <p:cNvSpPr txBox="1"/>
          <p:nvPr/>
        </p:nvSpPr>
        <p:spPr>
          <a:xfrm>
            <a:off x="1922204" y="2416134"/>
            <a:ext cx="3830002" cy="228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9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  <a:endParaRPr lang="en-US" sz="1000">
              <a:solidFill>
                <a:schemeClr val="bg1">
                  <a:lumMod val="50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5" name="TextBox 33">
            <a:extLst>
              <a:ext uri="{FF2B5EF4-FFF2-40B4-BE49-F238E27FC236}">
                <a16:creationId xmlns:a16="http://schemas.microsoft.com/office/drawing/2014/main" id="{9C2D0C19-9763-41CF-AFFA-64E6EDB6F52F}"/>
              </a:ext>
            </a:extLst>
          </p:cNvPr>
          <p:cNvSpPr txBox="1"/>
          <p:nvPr/>
        </p:nvSpPr>
        <p:spPr>
          <a:xfrm>
            <a:off x="1922204" y="3958725"/>
            <a:ext cx="3830002" cy="228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9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  <a:endParaRPr lang="en-US" sz="1000">
              <a:solidFill>
                <a:schemeClr val="bg1">
                  <a:lumMod val="50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14B2482-DB01-49C2-B40C-0753EF22C91D}"/>
              </a:ext>
            </a:extLst>
          </p:cNvPr>
          <p:cNvGrpSpPr/>
          <p:nvPr/>
        </p:nvGrpSpPr>
        <p:grpSpPr>
          <a:xfrm>
            <a:off x="1588432" y="2152650"/>
            <a:ext cx="253951" cy="3339931"/>
            <a:chOff x="1588432" y="2152650"/>
            <a:chExt cx="253951" cy="3339931"/>
          </a:xfrm>
          <a:solidFill>
            <a:srgbClr val="86C6E6"/>
          </a:solidFill>
        </p:grpSpPr>
        <p:sp>
          <p:nvSpPr>
            <p:cNvPr id="32" name="Rectangle 42">
              <a:extLst>
                <a:ext uri="{FF2B5EF4-FFF2-40B4-BE49-F238E27FC236}">
                  <a16:creationId xmlns:a16="http://schemas.microsoft.com/office/drawing/2014/main" id="{58711897-D100-4B1B-A076-95F481F41841}"/>
                </a:ext>
              </a:extLst>
            </p:cNvPr>
            <p:cNvSpPr/>
            <p:nvPr/>
          </p:nvSpPr>
          <p:spPr>
            <a:xfrm>
              <a:off x="1588432" y="2152650"/>
              <a:ext cx="253951" cy="254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7500" lnSpcReduction="20000"/>
            </a:bodyPr>
            <a:lstStyle/>
            <a:p>
              <a:pPr algn="ctr"/>
              <a:r>
                <a:rPr lang="ko-KO" altLang="ko-KO" sz="140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+</a:t>
              </a:r>
            </a:p>
          </p:txBody>
        </p:sp>
        <p:sp>
          <p:nvSpPr>
            <p:cNvPr id="34" name="Rectangle 40">
              <a:extLst>
                <a:ext uri="{FF2B5EF4-FFF2-40B4-BE49-F238E27FC236}">
                  <a16:creationId xmlns:a16="http://schemas.microsoft.com/office/drawing/2014/main" id="{B577C63C-8F88-4F6C-9AE4-F35367321679}"/>
                </a:ext>
              </a:extLst>
            </p:cNvPr>
            <p:cNvSpPr/>
            <p:nvPr/>
          </p:nvSpPr>
          <p:spPr>
            <a:xfrm>
              <a:off x="1588432" y="3695342"/>
              <a:ext cx="253951" cy="254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7500" lnSpcReduction="20000"/>
            </a:bodyPr>
            <a:lstStyle/>
            <a:p>
              <a:pPr algn="ctr"/>
              <a:r>
                <a:rPr lang="ko-KO" altLang="ko-KO" sz="140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+</a:t>
              </a:r>
            </a:p>
          </p:txBody>
        </p:sp>
        <p:sp>
          <p:nvSpPr>
            <p:cNvPr id="36" name="Rectangle 38">
              <a:extLst>
                <a:ext uri="{FF2B5EF4-FFF2-40B4-BE49-F238E27FC236}">
                  <a16:creationId xmlns:a16="http://schemas.microsoft.com/office/drawing/2014/main" id="{43F873B8-E099-43A8-9A2E-A7ED4D8D8AB7}"/>
                </a:ext>
              </a:extLst>
            </p:cNvPr>
            <p:cNvSpPr/>
            <p:nvPr/>
          </p:nvSpPr>
          <p:spPr>
            <a:xfrm>
              <a:off x="1588432" y="5238034"/>
              <a:ext cx="253951" cy="254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87500" lnSpcReduction="20000"/>
            </a:bodyPr>
            <a:lstStyle/>
            <a:p>
              <a:pPr algn="ctr"/>
              <a:r>
                <a:rPr lang="ko-KO" altLang="ko-KO" sz="140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-</a:t>
              </a:r>
            </a:p>
          </p:txBody>
        </p:sp>
      </p:grpSp>
      <p:sp>
        <p:nvSpPr>
          <p:cNvPr id="37" name="TextBox 35">
            <a:extLst>
              <a:ext uri="{FF2B5EF4-FFF2-40B4-BE49-F238E27FC236}">
                <a16:creationId xmlns:a16="http://schemas.microsoft.com/office/drawing/2014/main" id="{2FDFD593-46E7-4377-B37A-28DDBC76CD52}"/>
              </a:ext>
            </a:extLst>
          </p:cNvPr>
          <p:cNvSpPr txBox="1"/>
          <p:nvPr/>
        </p:nvSpPr>
        <p:spPr>
          <a:xfrm>
            <a:off x="1922204" y="5501517"/>
            <a:ext cx="3830002" cy="228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ko-KO" altLang="ko-KO" sz="9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  <a:endParaRPr lang="en-US" sz="1000">
              <a:solidFill>
                <a:schemeClr val="bg1">
                  <a:lumMod val="50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62D37CC-F1C5-4100-8442-3EA311606501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O" altLang="ko-KO" sz="16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캡션 디렉터리 하나에 제목 추가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92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5" grpId="0"/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矩形 504"/>
          <p:cNvSpPr/>
          <p:nvPr/>
        </p:nvSpPr>
        <p:spPr>
          <a:xfrm>
            <a:off x="1364308" y="3712658"/>
            <a:ext cx="9144000" cy="19451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zh-CN" altLang="en-US" kern="0">
              <a:solidFill>
                <a:prstClr val="white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72117" y="1496802"/>
            <a:ext cx="9549154" cy="1029873"/>
            <a:chOff x="1272115" y="1496801"/>
            <a:chExt cx="9549154" cy="1029873"/>
          </a:xfrm>
        </p:grpSpPr>
        <p:sp>
          <p:nvSpPr>
            <p:cNvPr id="517" name="文本框 516"/>
            <p:cNvSpPr txBox="1"/>
            <p:nvPr/>
          </p:nvSpPr>
          <p:spPr>
            <a:xfrm>
              <a:off x="1313602" y="1496801"/>
              <a:ext cx="1331122" cy="369418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ko-KO" altLang="ko-KO" sz="1800">
                  <a:solidFill>
                    <a:prstClr val="black"/>
                  </a:solidFill>
                  <a:latin typeface="NanumGothic"/>
                  <a:ea typeface="NanumGothic"/>
                  <a:cs typeface="+mn-ea"/>
                  <a:sym typeface="+mn-lt"/>
                </a:rPr>
                <a:t>귀하의 직위</a:t>
              </a:r>
              <a:endParaRPr lang="zh-CN" altLang="en-US" sz="2000">
                <a:solidFill>
                  <a:prstClr val="black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518" name="文本框 517"/>
            <p:cNvSpPr txBox="1"/>
            <p:nvPr/>
          </p:nvSpPr>
          <p:spPr>
            <a:xfrm>
              <a:off x="1272115" y="2187737"/>
              <a:ext cx="9549153" cy="338938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ko-KO" altLang="ko-KO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 있습니다. 이것은 자리 표시자입니다. 여기에 텍스트를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3D88A23-02EB-458E-9356-D84D4363C009}"/>
              </a:ext>
            </a:extLst>
          </p:cNvPr>
          <p:cNvGrpSpPr/>
          <p:nvPr/>
        </p:nvGrpSpPr>
        <p:grpSpPr>
          <a:xfrm>
            <a:off x="2336379" y="3228846"/>
            <a:ext cx="7181334" cy="2671287"/>
            <a:chOff x="2336379" y="3228846"/>
            <a:chExt cx="7181334" cy="2671287"/>
          </a:xfrm>
          <a:solidFill>
            <a:srgbClr val="86C6E6"/>
          </a:solidFill>
        </p:grpSpPr>
        <p:sp>
          <p:nvSpPr>
            <p:cNvPr id="506" name="矩形 505"/>
            <p:cNvSpPr/>
            <p:nvPr/>
          </p:nvSpPr>
          <p:spPr>
            <a:xfrm>
              <a:off x="8850962" y="3712658"/>
              <a:ext cx="666751" cy="1945193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vert="vert" rtlCol="0" anchor="ctr">
              <a:normAutofit/>
            </a:bodyPr>
            <a:lstStyle/>
            <a:p>
              <a:pPr algn="ctr" defTabSz="914377">
                <a:defRPr/>
              </a:pPr>
              <a:r>
                <a:rPr lang="ko-KO" altLang="ko-KO" sz="1800" kern="0">
                  <a:solidFill>
                    <a:prstClr val="white"/>
                  </a:solidFill>
                  <a:latin typeface="NanumGothic"/>
                  <a:ea typeface="NanumGothic"/>
                  <a:cs typeface="+mn-ea"/>
                  <a:sym typeface="+mn-lt"/>
                </a:rPr>
                <a:t>귀하의 직위</a:t>
              </a:r>
              <a:endParaRPr lang="zh-CN" altLang="en-US" sz="2000" kern="0">
                <a:solidFill>
                  <a:prstClr val="white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336379" y="3229409"/>
              <a:ext cx="1238428" cy="2658143"/>
              <a:chOff x="2336379" y="3229408"/>
              <a:chExt cx="1238428" cy="2658142"/>
            </a:xfrm>
            <a:grpFill/>
          </p:grpSpPr>
          <p:sp>
            <p:nvSpPr>
              <p:cNvPr id="507" name="等腰三角形 506"/>
              <p:cNvSpPr/>
              <p:nvPr/>
            </p:nvSpPr>
            <p:spPr>
              <a:xfrm>
                <a:off x="3322774" y="3465009"/>
                <a:ext cx="252033" cy="247649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377">
                  <a:defRPr/>
                </a:pPr>
                <a:endParaRPr lang="zh-CN" altLang="en-US" kern="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508" name="任意多边形 507"/>
              <p:cNvSpPr/>
              <p:nvPr/>
            </p:nvSpPr>
            <p:spPr>
              <a:xfrm rot="1434947">
                <a:off x="2336379" y="3229408"/>
                <a:ext cx="599340" cy="2658142"/>
              </a:xfrm>
              <a:custGeom>
                <a:avLst/>
                <a:gdLst>
                  <a:gd name="connsiteX0" fmla="*/ 12802 w 599340"/>
                  <a:gd name="connsiteY0" fmla="*/ 260111 h 2980354"/>
                  <a:gd name="connsiteX1" fmla="*/ 599340 w 599340"/>
                  <a:gd name="connsiteY1" fmla="*/ 0 h 2980354"/>
                  <a:gd name="connsiteX2" fmla="*/ 586537 w 599340"/>
                  <a:gd name="connsiteY2" fmla="*/ 2720243 h 2980354"/>
                  <a:gd name="connsiteX3" fmla="*/ 0 w 599340"/>
                  <a:gd name="connsiteY3" fmla="*/ 2980354 h 298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9340" h="2980354">
                    <a:moveTo>
                      <a:pt x="12802" y="260111"/>
                    </a:moveTo>
                    <a:lnTo>
                      <a:pt x="599340" y="0"/>
                    </a:lnTo>
                    <a:lnTo>
                      <a:pt x="586537" y="2720243"/>
                    </a:lnTo>
                    <a:lnTo>
                      <a:pt x="0" y="2980354"/>
                    </a:lnTo>
                    <a:close/>
                  </a:path>
                </a:pathLst>
              </a:custGeom>
              <a:grpFill/>
            </p:spPr>
            <p:txBody>
              <a:bodyPr vert="vert" wrap="square" rtlCol="0" anchor="ctr" anchorCtr="0"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ko-KO" altLang="ko-KO" sz="700">
                    <a:solidFill>
                      <a:prstClr val="white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여기에 문자를 보내세요</a:t>
                </a:r>
                <a:endParaRPr lang="zh-CN" altLang="en-US" sz="160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3496595" y="3229214"/>
              <a:ext cx="1239356" cy="2662719"/>
              <a:chOff x="3496594" y="3229212"/>
              <a:chExt cx="1239356" cy="2662719"/>
            </a:xfrm>
            <a:grpFill/>
          </p:grpSpPr>
          <p:sp>
            <p:nvSpPr>
              <p:cNvPr id="509" name="等腰三角形 508"/>
              <p:cNvSpPr/>
              <p:nvPr/>
            </p:nvSpPr>
            <p:spPr>
              <a:xfrm>
                <a:off x="4483917" y="3465009"/>
                <a:ext cx="252033" cy="247649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377">
                  <a:defRPr/>
                </a:pPr>
                <a:endParaRPr lang="zh-CN" altLang="en-US" kern="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510" name="任意多边形 509"/>
              <p:cNvSpPr/>
              <p:nvPr/>
            </p:nvSpPr>
            <p:spPr>
              <a:xfrm rot="1434947">
                <a:off x="3496594" y="3229212"/>
                <a:ext cx="599340" cy="2662719"/>
              </a:xfrm>
              <a:custGeom>
                <a:avLst/>
                <a:gdLst>
                  <a:gd name="connsiteX0" fmla="*/ 12802 w 599340"/>
                  <a:gd name="connsiteY0" fmla="*/ 260111 h 2980354"/>
                  <a:gd name="connsiteX1" fmla="*/ 599340 w 599340"/>
                  <a:gd name="connsiteY1" fmla="*/ 0 h 2980354"/>
                  <a:gd name="connsiteX2" fmla="*/ 586537 w 599340"/>
                  <a:gd name="connsiteY2" fmla="*/ 2720243 h 2980354"/>
                  <a:gd name="connsiteX3" fmla="*/ 0 w 599340"/>
                  <a:gd name="connsiteY3" fmla="*/ 2980354 h 298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9340" h="2980354">
                    <a:moveTo>
                      <a:pt x="12802" y="260111"/>
                    </a:moveTo>
                    <a:lnTo>
                      <a:pt x="599340" y="0"/>
                    </a:lnTo>
                    <a:lnTo>
                      <a:pt x="586537" y="2720243"/>
                    </a:lnTo>
                    <a:lnTo>
                      <a:pt x="0" y="2980354"/>
                    </a:lnTo>
                    <a:close/>
                  </a:path>
                </a:pathLst>
              </a:custGeom>
              <a:grpFill/>
            </p:spPr>
            <p:txBody>
  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ko-KO" altLang="ko-KO" sz="700">
                    <a:solidFill>
                      <a:prstClr val="white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여기에 문자를 보내세요</a:t>
                </a:r>
                <a:endParaRPr lang="zh-CN" altLang="en-US" sz="160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4656002" y="3228846"/>
              <a:ext cx="1241092" cy="2671287"/>
              <a:chOff x="4656001" y="3228844"/>
              <a:chExt cx="1241092" cy="2671287"/>
            </a:xfrm>
            <a:grpFill/>
          </p:grpSpPr>
          <p:sp>
            <p:nvSpPr>
              <p:cNvPr id="511" name="等腰三角形 510"/>
              <p:cNvSpPr/>
              <p:nvPr/>
            </p:nvSpPr>
            <p:spPr>
              <a:xfrm>
                <a:off x="5645060" y="3465009"/>
                <a:ext cx="252033" cy="247649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377">
                  <a:defRPr/>
                </a:pPr>
                <a:endParaRPr lang="zh-CN" altLang="en-US" kern="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512" name="任意多边形 511"/>
              <p:cNvSpPr/>
              <p:nvPr/>
            </p:nvSpPr>
            <p:spPr>
              <a:xfrm rot="1434947">
                <a:off x="4656001" y="3228844"/>
                <a:ext cx="599340" cy="2671287"/>
              </a:xfrm>
              <a:custGeom>
                <a:avLst/>
                <a:gdLst>
                  <a:gd name="connsiteX0" fmla="*/ 12802 w 599340"/>
                  <a:gd name="connsiteY0" fmla="*/ 260111 h 2980354"/>
                  <a:gd name="connsiteX1" fmla="*/ 599340 w 599340"/>
                  <a:gd name="connsiteY1" fmla="*/ 0 h 2980354"/>
                  <a:gd name="connsiteX2" fmla="*/ 586537 w 599340"/>
                  <a:gd name="connsiteY2" fmla="*/ 2720243 h 2980354"/>
                  <a:gd name="connsiteX3" fmla="*/ 0 w 599340"/>
                  <a:gd name="connsiteY3" fmla="*/ 2980354 h 298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9340" h="2980354">
                    <a:moveTo>
                      <a:pt x="12802" y="260111"/>
                    </a:moveTo>
                    <a:lnTo>
                      <a:pt x="599340" y="0"/>
                    </a:lnTo>
                    <a:lnTo>
                      <a:pt x="586537" y="2720243"/>
                    </a:lnTo>
                    <a:lnTo>
                      <a:pt x="0" y="2980354"/>
                    </a:lnTo>
                    <a:close/>
                  </a:path>
                </a:pathLst>
              </a:custGeom>
              <a:grpFill/>
            </p:spPr>
            <p:txBody>
  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ko-KO" altLang="ko-KO" sz="700">
                    <a:solidFill>
                      <a:prstClr val="white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여기에 문자를 보내세요</a:t>
                </a:r>
                <a:endParaRPr lang="zh-CN" altLang="en-US" sz="160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819382" y="3229319"/>
              <a:ext cx="1238855" cy="2660248"/>
              <a:chOff x="5819381" y="3229318"/>
              <a:chExt cx="1238855" cy="2660248"/>
            </a:xfrm>
            <a:grpFill/>
          </p:grpSpPr>
          <p:sp>
            <p:nvSpPr>
              <p:cNvPr id="513" name="等腰三角形 512"/>
              <p:cNvSpPr/>
              <p:nvPr/>
            </p:nvSpPr>
            <p:spPr>
              <a:xfrm>
                <a:off x="6806203" y="3465009"/>
                <a:ext cx="252033" cy="247649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377">
                  <a:defRPr/>
                </a:pPr>
                <a:endParaRPr lang="zh-CN" altLang="en-US" kern="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514" name="任意多边形 513"/>
              <p:cNvSpPr/>
              <p:nvPr/>
            </p:nvSpPr>
            <p:spPr>
              <a:xfrm rot="1434947">
                <a:off x="5819381" y="3229318"/>
                <a:ext cx="599340" cy="2660248"/>
              </a:xfrm>
              <a:custGeom>
                <a:avLst/>
                <a:gdLst>
                  <a:gd name="connsiteX0" fmla="*/ 12802 w 599340"/>
                  <a:gd name="connsiteY0" fmla="*/ 260111 h 2980354"/>
                  <a:gd name="connsiteX1" fmla="*/ 599340 w 599340"/>
                  <a:gd name="connsiteY1" fmla="*/ 0 h 2980354"/>
                  <a:gd name="connsiteX2" fmla="*/ 586537 w 599340"/>
                  <a:gd name="connsiteY2" fmla="*/ 2720243 h 2980354"/>
                  <a:gd name="connsiteX3" fmla="*/ 0 w 599340"/>
                  <a:gd name="connsiteY3" fmla="*/ 2980354 h 298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9340" h="2980354">
                    <a:moveTo>
                      <a:pt x="12802" y="260111"/>
                    </a:moveTo>
                    <a:lnTo>
                      <a:pt x="599340" y="0"/>
                    </a:lnTo>
                    <a:lnTo>
                      <a:pt x="586537" y="2720243"/>
                    </a:lnTo>
                    <a:lnTo>
                      <a:pt x="0" y="2980354"/>
                    </a:lnTo>
                    <a:close/>
                  </a:path>
                </a:pathLst>
              </a:custGeom>
              <a:grpFill/>
            </p:spPr>
            <p:txBody>
  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ko-KO" altLang="ko-KO" sz="700">
                    <a:solidFill>
                      <a:prstClr val="white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여기에 문자를 보내세요</a:t>
                </a:r>
                <a:endParaRPr lang="zh-CN" altLang="en-US" sz="160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6979465" y="3229095"/>
              <a:ext cx="1239915" cy="2665472"/>
              <a:chOff x="6979465" y="3229094"/>
              <a:chExt cx="1239914" cy="2665472"/>
            </a:xfrm>
            <a:grpFill/>
          </p:grpSpPr>
          <p:sp>
            <p:nvSpPr>
              <p:cNvPr id="516" name="任意多边形 515"/>
              <p:cNvSpPr/>
              <p:nvPr/>
            </p:nvSpPr>
            <p:spPr>
              <a:xfrm rot="1434947">
                <a:off x="6979465" y="3229094"/>
                <a:ext cx="599340" cy="2665472"/>
              </a:xfrm>
              <a:custGeom>
                <a:avLst/>
                <a:gdLst>
                  <a:gd name="connsiteX0" fmla="*/ 12802 w 599340"/>
                  <a:gd name="connsiteY0" fmla="*/ 260111 h 2980354"/>
                  <a:gd name="connsiteX1" fmla="*/ 599340 w 599340"/>
                  <a:gd name="connsiteY1" fmla="*/ 0 h 2980354"/>
                  <a:gd name="connsiteX2" fmla="*/ 586537 w 599340"/>
                  <a:gd name="connsiteY2" fmla="*/ 2720243 h 2980354"/>
                  <a:gd name="connsiteX3" fmla="*/ 0 w 599340"/>
                  <a:gd name="connsiteY3" fmla="*/ 2980354 h 298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9340" h="2980354">
                    <a:moveTo>
                      <a:pt x="12802" y="260111"/>
                    </a:moveTo>
                    <a:lnTo>
                      <a:pt x="599340" y="0"/>
                    </a:lnTo>
                    <a:lnTo>
                      <a:pt x="586537" y="2720243"/>
                    </a:lnTo>
                    <a:lnTo>
                      <a:pt x="0" y="2980354"/>
                    </a:lnTo>
                    <a:close/>
                  </a:path>
                </a:pathLst>
              </a:custGeom>
              <a:grpFill/>
            </p:spPr>
            <p:txBody>
              <a:bodyPr rot="0" spcFirstLastPara="0" vertOverflow="overflow" horzOverflow="overflow" vert="vert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ko-KO" altLang="ko-KO" sz="700">
                    <a:solidFill>
                      <a:prstClr val="white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여기에 문자를 보내세요</a:t>
                </a:r>
                <a:endParaRPr lang="zh-CN" altLang="en-US" sz="160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515" name="等腰三角形 514"/>
              <p:cNvSpPr/>
              <p:nvPr/>
            </p:nvSpPr>
            <p:spPr>
              <a:xfrm>
                <a:off x="7967346" y="3465009"/>
                <a:ext cx="252033" cy="247649"/>
              </a:xfrm>
              <a:prstGeom prst="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377">
                  <a:defRPr/>
                </a:pPr>
                <a:endParaRPr lang="zh-CN" altLang="en-US" kern="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A4C7FB6-21AD-4213-B6E5-CC220B05E4DD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O" altLang="ko-KO" sz="16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캡션 디렉터리 하나에 제목 추가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614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>
            <a:extLst>
              <a:ext uri="{FF2B5EF4-FFF2-40B4-BE49-F238E27FC236}">
                <a16:creationId xmlns:a16="http://schemas.microsoft.com/office/drawing/2014/main" id="{15B9CAFD-5184-4553-ACCA-167AFF55AD47}"/>
              </a:ext>
            </a:extLst>
          </p:cNvPr>
          <p:cNvGrpSpPr/>
          <p:nvPr/>
        </p:nvGrpSpPr>
        <p:grpSpPr>
          <a:xfrm>
            <a:off x="1439672" y="2715051"/>
            <a:ext cx="9224023" cy="2721102"/>
            <a:chOff x="1439672" y="2715051"/>
            <a:chExt cx="9224023" cy="2721102"/>
          </a:xfrm>
          <a:solidFill>
            <a:srgbClr val="86C6E6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1439672" y="2715051"/>
              <a:ext cx="2397269" cy="1814068"/>
              <a:chOff x="1442625" y="2882928"/>
              <a:chExt cx="2446347" cy="1851207"/>
            </a:xfrm>
            <a:grpFill/>
          </p:grpSpPr>
          <p:sp>
            <p:nvSpPr>
              <p:cNvPr id="6" name="任意多边形 18"/>
              <p:cNvSpPr/>
              <p:nvPr/>
            </p:nvSpPr>
            <p:spPr>
              <a:xfrm>
                <a:off x="1442625" y="2882928"/>
                <a:ext cx="2446347" cy="1851207"/>
              </a:xfrm>
              <a:custGeom>
                <a:avLst/>
                <a:gdLst>
                  <a:gd name="connsiteX0" fmla="*/ 1552486 w 1552486"/>
                  <a:gd name="connsiteY0" fmla="*/ 1019798 h 1019798"/>
                  <a:gd name="connsiteX1" fmla="*/ 1552486 w 1552486"/>
                  <a:gd name="connsiteY1" fmla="*/ 393106 h 1019798"/>
                  <a:gd name="connsiteX2" fmla="*/ 1449937 w 1552486"/>
                  <a:gd name="connsiteY2" fmla="*/ 393106 h 1019798"/>
                  <a:gd name="connsiteX3" fmla="*/ 1449937 w 1552486"/>
                  <a:gd name="connsiteY3" fmla="*/ 435835 h 1019798"/>
                  <a:gd name="connsiteX4" fmla="*/ 1014102 w 1552486"/>
                  <a:gd name="connsiteY4" fmla="*/ 0 h 1019798"/>
                  <a:gd name="connsiteX5" fmla="*/ 0 w 1552486"/>
                  <a:gd name="connsiteY5" fmla="*/ 122489 h 1019798"/>
                  <a:gd name="connsiteX6" fmla="*/ 301952 w 1552486"/>
                  <a:gd name="connsiteY6" fmla="*/ 247828 h 1019798"/>
                  <a:gd name="connsiteX7" fmla="*/ 968524 w 1552486"/>
                  <a:gd name="connsiteY7" fmla="*/ 914400 h 1019798"/>
                  <a:gd name="connsiteX8" fmla="*/ 928643 w 1552486"/>
                  <a:gd name="connsiteY8" fmla="*/ 914400 h 1019798"/>
                  <a:gd name="connsiteX9" fmla="*/ 928643 w 1552486"/>
                  <a:gd name="connsiteY9" fmla="*/ 1019798 h 1019798"/>
                  <a:gd name="connsiteX10" fmla="*/ 1552486 w 1552486"/>
                  <a:gd name="connsiteY10" fmla="*/ 1019798 h 1019798"/>
                  <a:gd name="connsiteX0-1" fmla="*/ 1552486 w 1552486"/>
                  <a:gd name="connsiteY0-2" fmla="*/ 1019798 h 1019798"/>
                  <a:gd name="connsiteX1-3" fmla="*/ 1552486 w 1552486"/>
                  <a:gd name="connsiteY1-4" fmla="*/ 393106 h 1019798"/>
                  <a:gd name="connsiteX2-5" fmla="*/ 1449937 w 1552486"/>
                  <a:gd name="connsiteY2-6" fmla="*/ 393106 h 1019798"/>
                  <a:gd name="connsiteX3-7" fmla="*/ 1449937 w 1552486"/>
                  <a:gd name="connsiteY3-8" fmla="*/ 435835 h 1019798"/>
                  <a:gd name="connsiteX4-9" fmla="*/ 1014102 w 1552486"/>
                  <a:gd name="connsiteY4-10" fmla="*/ 0 h 1019798"/>
                  <a:gd name="connsiteX5-11" fmla="*/ 0 w 1552486"/>
                  <a:gd name="connsiteY5-12" fmla="*/ 122489 h 1019798"/>
                  <a:gd name="connsiteX6-13" fmla="*/ 301952 w 1552486"/>
                  <a:gd name="connsiteY6-14" fmla="*/ 247828 h 1019798"/>
                  <a:gd name="connsiteX7-15" fmla="*/ 968524 w 1552486"/>
                  <a:gd name="connsiteY7-16" fmla="*/ 914400 h 1019798"/>
                  <a:gd name="connsiteX8-17" fmla="*/ 928643 w 1552486"/>
                  <a:gd name="connsiteY8-18" fmla="*/ 914400 h 1019798"/>
                  <a:gd name="connsiteX9-19" fmla="*/ 928643 w 1552486"/>
                  <a:gd name="connsiteY9-20" fmla="*/ 1019798 h 1019798"/>
                  <a:gd name="connsiteX10-21" fmla="*/ 1552486 w 1552486"/>
                  <a:gd name="connsiteY10-22" fmla="*/ 1019798 h 1019798"/>
                  <a:gd name="connsiteX0-23" fmla="*/ 1552486 w 1552486"/>
                  <a:gd name="connsiteY0-24" fmla="*/ 1019798 h 1019798"/>
                  <a:gd name="connsiteX1-25" fmla="*/ 1552486 w 1552486"/>
                  <a:gd name="connsiteY1-26" fmla="*/ 393106 h 1019798"/>
                  <a:gd name="connsiteX2-27" fmla="*/ 1449937 w 1552486"/>
                  <a:gd name="connsiteY2-28" fmla="*/ 393106 h 1019798"/>
                  <a:gd name="connsiteX3-29" fmla="*/ 1449937 w 1552486"/>
                  <a:gd name="connsiteY3-30" fmla="*/ 435835 h 1019798"/>
                  <a:gd name="connsiteX4-31" fmla="*/ 1014102 w 1552486"/>
                  <a:gd name="connsiteY4-32" fmla="*/ 0 h 1019798"/>
                  <a:gd name="connsiteX5-33" fmla="*/ 0 w 1552486"/>
                  <a:gd name="connsiteY5-34" fmla="*/ 122489 h 1019798"/>
                  <a:gd name="connsiteX6-35" fmla="*/ 301952 w 1552486"/>
                  <a:gd name="connsiteY6-36" fmla="*/ 247828 h 1019798"/>
                  <a:gd name="connsiteX7-37" fmla="*/ 968524 w 1552486"/>
                  <a:gd name="connsiteY7-38" fmla="*/ 914400 h 1019798"/>
                  <a:gd name="connsiteX8-39" fmla="*/ 928643 w 1552486"/>
                  <a:gd name="connsiteY8-40" fmla="*/ 914400 h 1019798"/>
                  <a:gd name="connsiteX9-41" fmla="*/ 928643 w 1552486"/>
                  <a:gd name="connsiteY9-42" fmla="*/ 1019798 h 1019798"/>
                  <a:gd name="connsiteX10-43" fmla="*/ 1552486 w 1552486"/>
                  <a:gd name="connsiteY10-44" fmla="*/ 1019798 h 1019798"/>
                  <a:gd name="connsiteX0-45" fmla="*/ 1552486 w 1552486"/>
                  <a:gd name="connsiteY0-46" fmla="*/ 1019798 h 1019798"/>
                  <a:gd name="connsiteX1-47" fmla="*/ 1552486 w 1552486"/>
                  <a:gd name="connsiteY1-48" fmla="*/ 393106 h 1019798"/>
                  <a:gd name="connsiteX2-49" fmla="*/ 1449937 w 1552486"/>
                  <a:gd name="connsiteY2-50" fmla="*/ 393106 h 1019798"/>
                  <a:gd name="connsiteX3-51" fmla="*/ 1449937 w 1552486"/>
                  <a:gd name="connsiteY3-52" fmla="*/ 435835 h 1019798"/>
                  <a:gd name="connsiteX4-53" fmla="*/ 1014102 w 1552486"/>
                  <a:gd name="connsiteY4-54" fmla="*/ 0 h 1019798"/>
                  <a:gd name="connsiteX5-55" fmla="*/ 0 w 1552486"/>
                  <a:gd name="connsiteY5-56" fmla="*/ 122489 h 1019798"/>
                  <a:gd name="connsiteX6-57" fmla="*/ 301952 w 1552486"/>
                  <a:gd name="connsiteY6-58" fmla="*/ 247828 h 1019798"/>
                  <a:gd name="connsiteX7-59" fmla="*/ 977070 w 1552486"/>
                  <a:gd name="connsiteY7-60" fmla="*/ 914400 h 1019798"/>
                  <a:gd name="connsiteX8-61" fmla="*/ 928643 w 1552486"/>
                  <a:gd name="connsiteY8-62" fmla="*/ 914400 h 1019798"/>
                  <a:gd name="connsiteX9-63" fmla="*/ 928643 w 1552486"/>
                  <a:gd name="connsiteY9-64" fmla="*/ 1019798 h 1019798"/>
                  <a:gd name="connsiteX10-65" fmla="*/ 1552486 w 1552486"/>
                  <a:gd name="connsiteY10-66" fmla="*/ 1019798 h 1019798"/>
                  <a:gd name="connsiteX0-67" fmla="*/ 1552486 w 1552486"/>
                  <a:gd name="connsiteY0-68" fmla="*/ 1067086 h 1067086"/>
                  <a:gd name="connsiteX1-69" fmla="*/ 1552486 w 1552486"/>
                  <a:gd name="connsiteY1-70" fmla="*/ 440394 h 1067086"/>
                  <a:gd name="connsiteX2-71" fmla="*/ 1449937 w 1552486"/>
                  <a:gd name="connsiteY2-72" fmla="*/ 440394 h 1067086"/>
                  <a:gd name="connsiteX3-73" fmla="*/ 1449937 w 1552486"/>
                  <a:gd name="connsiteY3-74" fmla="*/ 483123 h 1067086"/>
                  <a:gd name="connsiteX4-75" fmla="*/ 1014102 w 1552486"/>
                  <a:gd name="connsiteY4-76" fmla="*/ 47288 h 1067086"/>
                  <a:gd name="connsiteX5-77" fmla="*/ 0 w 1552486"/>
                  <a:gd name="connsiteY5-78" fmla="*/ 169777 h 1067086"/>
                  <a:gd name="connsiteX6-79" fmla="*/ 301952 w 1552486"/>
                  <a:gd name="connsiteY6-80" fmla="*/ 295116 h 1067086"/>
                  <a:gd name="connsiteX7-81" fmla="*/ 977070 w 1552486"/>
                  <a:gd name="connsiteY7-82" fmla="*/ 961688 h 1067086"/>
                  <a:gd name="connsiteX8-83" fmla="*/ 928643 w 1552486"/>
                  <a:gd name="connsiteY8-84" fmla="*/ 961688 h 1067086"/>
                  <a:gd name="connsiteX9-85" fmla="*/ 928643 w 1552486"/>
                  <a:gd name="connsiteY9-86" fmla="*/ 1067086 h 1067086"/>
                  <a:gd name="connsiteX10-87" fmla="*/ 1552486 w 1552486"/>
                  <a:gd name="connsiteY10-88" fmla="*/ 1067086 h 1067086"/>
                  <a:gd name="connsiteX0-89" fmla="*/ 1552486 w 1552486"/>
                  <a:gd name="connsiteY0-90" fmla="*/ 1174802 h 1174802"/>
                  <a:gd name="connsiteX1-91" fmla="*/ 1552486 w 1552486"/>
                  <a:gd name="connsiteY1-92" fmla="*/ 548110 h 1174802"/>
                  <a:gd name="connsiteX2-93" fmla="*/ 1449937 w 1552486"/>
                  <a:gd name="connsiteY2-94" fmla="*/ 548110 h 1174802"/>
                  <a:gd name="connsiteX3-95" fmla="*/ 1449937 w 1552486"/>
                  <a:gd name="connsiteY3-96" fmla="*/ 590839 h 1174802"/>
                  <a:gd name="connsiteX4-97" fmla="*/ 1014102 w 1552486"/>
                  <a:gd name="connsiteY4-98" fmla="*/ 155004 h 1174802"/>
                  <a:gd name="connsiteX5-99" fmla="*/ 0 w 1552486"/>
                  <a:gd name="connsiteY5-100" fmla="*/ 277493 h 1174802"/>
                  <a:gd name="connsiteX6-101" fmla="*/ 301952 w 1552486"/>
                  <a:gd name="connsiteY6-102" fmla="*/ 402832 h 1174802"/>
                  <a:gd name="connsiteX7-103" fmla="*/ 977070 w 1552486"/>
                  <a:gd name="connsiteY7-104" fmla="*/ 1069404 h 1174802"/>
                  <a:gd name="connsiteX8-105" fmla="*/ 928643 w 1552486"/>
                  <a:gd name="connsiteY8-106" fmla="*/ 1069404 h 1174802"/>
                  <a:gd name="connsiteX9-107" fmla="*/ 928643 w 1552486"/>
                  <a:gd name="connsiteY9-108" fmla="*/ 1174802 h 1174802"/>
                  <a:gd name="connsiteX10-109" fmla="*/ 1552486 w 1552486"/>
                  <a:gd name="connsiteY10-110" fmla="*/ 1174802 h 11748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1552486" h="1174802">
                    <a:moveTo>
                      <a:pt x="1552486" y="1174802"/>
                    </a:moveTo>
                    <a:lnTo>
                      <a:pt x="1552486" y="548110"/>
                    </a:lnTo>
                    <a:lnTo>
                      <a:pt x="1449937" y="548110"/>
                    </a:lnTo>
                    <a:lnTo>
                      <a:pt x="1449937" y="590839"/>
                    </a:lnTo>
                    <a:lnTo>
                      <a:pt x="1014102" y="155004"/>
                    </a:lnTo>
                    <a:cubicBezTo>
                      <a:pt x="764374" y="-89025"/>
                      <a:pt x="312397" y="-42499"/>
                      <a:pt x="0" y="277493"/>
                    </a:cubicBezTo>
                    <a:cubicBezTo>
                      <a:pt x="126288" y="250906"/>
                      <a:pt x="258273" y="363901"/>
                      <a:pt x="301952" y="402832"/>
                    </a:cubicBezTo>
                    <a:lnTo>
                      <a:pt x="977070" y="1069404"/>
                    </a:lnTo>
                    <a:lnTo>
                      <a:pt x="928643" y="1069404"/>
                    </a:lnTo>
                    <a:lnTo>
                      <a:pt x="928643" y="1174802"/>
                    </a:lnTo>
                    <a:lnTo>
                      <a:pt x="1552486" y="117480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20817" y="4080064"/>
                <a:ext cx="656291" cy="586214"/>
              </a:xfrm>
              <a:prstGeom prst="rect">
                <a:avLst/>
              </a:prstGeom>
              <a:grpFill/>
              <a:effectLst/>
            </p:spPr>
            <p:txBody>
              <a:bodyPr wrap="none">
                <a:normAutofit/>
              </a:bodyPr>
              <a:lstStyle/>
              <a:p>
                <a:r>
                  <a:rPr lang="ko-KO" altLang="ko-KO" sz="3133">
                    <a:solidFill>
                      <a:srgbClr val="FEFEFE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01</a:t>
                </a:r>
                <a:endParaRPr lang="zh-CN" altLang="en-US" sz="3133">
                  <a:solidFill>
                    <a:srgbClr val="FEFEF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2700000">
                <a:off x="2366548" y="3433690"/>
                <a:ext cx="865877" cy="525731"/>
              </a:xfrm>
              <a:prstGeom prst="rect">
                <a:avLst/>
              </a:prstGeom>
              <a:grpFill/>
              <a:effectLst/>
            </p:spPr>
            <p:txBody>
              <a:bodyPr wrap="none">
                <a:normAutofit/>
              </a:bodyPr>
              <a:lstStyle/>
              <a:p>
                <a:r>
                  <a:rPr lang="ko-KO" altLang="ko-KO" sz="2747">
                    <a:solidFill>
                      <a:srgbClr val="FEFEFE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단계</a:t>
                </a:r>
                <a:endParaRPr lang="zh-CN" altLang="en-US" sz="2747">
                  <a:solidFill>
                    <a:srgbClr val="FEFEF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9" name="Freeform 46"/>
              <p:cNvSpPr>
                <a:spLocks noEditPoints="1"/>
              </p:cNvSpPr>
              <p:nvPr/>
            </p:nvSpPr>
            <p:spPr bwMode="auto">
              <a:xfrm>
                <a:off x="2134145" y="3070144"/>
                <a:ext cx="390942" cy="390942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110 w 144"/>
                  <a:gd name="T11" fmla="*/ 91 h 144"/>
                  <a:gd name="T12" fmla="*/ 108 w 144"/>
                  <a:gd name="T13" fmla="*/ 93 h 144"/>
                  <a:gd name="T14" fmla="*/ 84 w 144"/>
                  <a:gd name="T15" fmla="*/ 93 h 144"/>
                  <a:gd name="T16" fmla="*/ 84 w 144"/>
                  <a:gd name="T17" fmla="*/ 100 h 144"/>
                  <a:gd name="T18" fmla="*/ 101 w 144"/>
                  <a:gd name="T19" fmla="*/ 100 h 144"/>
                  <a:gd name="T20" fmla="*/ 103 w 144"/>
                  <a:gd name="T21" fmla="*/ 102 h 144"/>
                  <a:gd name="T22" fmla="*/ 103 w 144"/>
                  <a:gd name="T23" fmla="*/ 108 h 144"/>
                  <a:gd name="T24" fmla="*/ 101 w 144"/>
                  <a:gd name="T25" fmla="*/ 110 h 144"/>
                  <a:gd name="T26" fmla="*/ 43 w 144"/>
                  <a:gd name="T27" fmla="*/ 110 h 144"/>
                  <a:gd name="T28" fmla="*/ 41 w 144"/>
                  <a:gd name="T29" fmla="*/ 108 h 144"/>
                  <a:gd name="T30" fmla="*/ 41 w 144"/>
                  <a:gd name="T31" fmla="*/ 102 h 144"/>
                  <a:gd name="T32" fmla="*/ 43 w 144"/>
                  <a:gd name="T33" fmla="*/ 100 h 144"/>
                  <a:gd name="T34" fmla="*/ 60 w 144"/>
                  <a:gd name="T35" fmla="*/ 100 h 144"/>
                  <a:gd name="T36" fmla="*/ 60 w 144"/>
                  <a:gd name="T37" fmla="*/ 93 h 144"/>
                  <a:gd name="T38" fmla="*/ 36 w 144"/>
                  <a:gd name="T39" fmla="*/ 93 h 144"/>
                  <a:gd name="T40" fmla="*/ 34 w 144"/>
                  <a:gd name="T41" fmla="*/ 91 h 144"/>
                  <a:gd name="T42" fmla="*/ 34 w 144"/>
                  <a:gd name="T43" fmla="*/ 37 h 144"/>
                  <a:gd name="T44" fmla="*/ 36 w 144"/>
                  <a:gd name="T45" fmla="*/ 35 h 144"/>
                  <a:gd name="T46" fmla="*/ 108 w 144"/>
                  <a:gd name="T47" fmla="*/ 35 h 144"/>
                  <a:gd name="T48" fmla="*/ 110 w 144"/>
                  <a:gd name="T49" fmla="*/ 37 h 144"/>
                  <a:gd name="T50" fmla="*/ 110 w 144"/>
                  <a:gd name="T51" fmla="*/ 9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110" y="91"/>
                    </a:moveTo>
                    <a:cubicBezTo>
                      <a:pt x="110" y="92"/>
                      <a:pt x="109" y="93"/>
                      <a:pt x="108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100"/>
                      <a:pt x="84" y="100"/>
                      <a:pt x="84" y="100"/>
                    </a:cubicBezTo>
                    <a:cubicBezTo>
                      <a:pt x="101" y="100"/>
                      <a:pt x="101" y="100"/>
                      <a:pt x="101" y="100"/>
                    </a:cubicBezTo>
                    <a:cubicBezTo>
                      <a:pt x="102" y="100"/>
                      <a:pt x="103" y="101"/>
                      <a:pt x="103" y="102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103" y="109"/>
                      <a:pt x="102" y="110"/>
                      <a:pt x="101" y="110"/>
                    </a:cubicBezTo>
                    <a:cubicBezTo>
                      <a:pt x="43" y="110"/>
                      <a:pt x="43" y="110"/>
                      <a:pt x="43" y="110"/>
                    </a:cubicBezTo>
                    <a:cubicBezTo>
                      <a:pt x="42" y="110"/>
                      <a:pt x="41" y="109"/>
                      <a:pt x="41" y="108"/>
                    </a:cubicBezTo>
                    <a:cubicBezTo>
                      <a:pt x="41" y="102"/>
                      <a:pt x="41" y="102"/>
                      <a:pt x="41" y="102"/>
                    </a:cubicBezTo>
                    <a:cubicBezTo>
                      <a:pt x="41" y="101"/>
                      <a:pt x="42" y="100"/>
                      <a:pt x="43" y="100"/>
                    </a:cubicBezTo>
                    <a:cubicBezTo>
                      <a:pt x="60" y="100"/>
                      <a:pt x="60" y="100"/>
                      <a:pt x="60" y="100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35" y="93"/>
                      <a:pt x="34" y="92"/>
                      <a:pt x="34" y="91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36"/>
                      <a:pt x="35" y="35"/>
                      <a:pt x="36" y="35"/>
                    </a:cubicBezTo>
                    <a:cubicBezTo>
                      <a:pt x="108" y="35"/>
                      <a:pt x="108" y="35"/>
                      <a:pt x="108" y="35"/>
                    </a:cubicBezTo>
                    <a:cubicBezTo>
                      <a:pt x="109" y="35"/>
                      <a:pt x="110" y="36"/>
                      <a:pt x="110" y="37"/>
                    </a:cubicBezTo>
                    <a:lnTo>
                      <a:pt x="110" y="9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89605" tIns="44803" rIns="89605" bIns="44803" numCol="1" anchor="t" anchorCtr="0" compatLnSpc="1"/>
              <a:lstStyle/>
              <a:p>
                <a:endParaRPr lang="zh-CN" altLang="en-US" sz="1300">
                  <a:solidFill>
                    <a:prstClr val="black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710928" y="3621022"/>
              <a:ext cx="2397269" cy="1814068"/>
              <a:chOff x="3764796" y="3808531"/>
              <a:chExt cx="2446347" cy="1851207"/>
            </a:xfrm>
            <a:grpFill/>
          </p:grpSpPr>
          <p:sp>
            <p:nvSpPr>
              <p:cNvPr id="11" name="任意多边形 23"/>
              <p:cNvSpPr/>
              <p:nvPr/>
            </p:nvSpPr>
            <p:spPr>
              <a:xfrm flipV="1">
                <a:off x="3764796" y="3808531"/>
                <a:ext cx="2446347" cy="1851207"/>
              </a:xfrm>
              <a:custGeom>
                <a:avLst/>
                <a:gdLst>
                  <a:gd name="connsiteX0" fmla="*/ 1552486 w 1552486"/>
                  <a:gd name="connsiteY0" fmla="*/ 1019798 h 1019798"/>
                  <a:gd name="connsiteX1" fmla="*/ 1552486 w 1552486"/>
                  <a:gd name="connsiteY1" fmla="*/ 393106 h 1019798"/>
                  <a:gd name="connsiteX2" fmla="*/ 1449937 w 1552486"/>
                  <a:gd name="connsiteY2" fmla="*/ 393106 h 1019798"/>
                  <a:gd name="connsiteX3" fmla="*/ 1449937 w 1552486"/>
                  <a:gd name="connsiteY3" fmla="*/ 435835 h 1019798"/>
                  <a:gd name="connsiteX4" fmla="*/ 1014102 w 1552486"/>
                  <a:gd name="connsiteY4" fmla="*/ 0 h 1019798"/>
                  <a:gd name="connsiteX5" fmla="*/ 0 w 1552486"/>
                  <a:gd name="connsiteY5" fmla="*/ 122489 h 1019798"/>
                  <a:gd name="connsiteX6" fmla="*/ 301952 w 1552486"/>
                  <a:gd name="connsiteY6" fmla="*/ 247828 h 1019798"/>
                  <a:gd name="connsiteX7" fmla="*/ 968524 w 1552486"/>
                  <a:gd name="connsiteY7" fmla="*/ 914400 h 1019798"/>
                  <a:gd name="connsiteX8" fmla="*/ 928643 w 1552486"/>
                  <a:gd name="connsiteY8" fmla="*/ 914400 h 1019798"/>
                  <a:gd name="connsiteX9" fmla="*/ 928643 w 1552486"/>
                  <a:gd name="connsiteY9" fmla="*/ 1019798 h 1019798"/>
                  <a:gd name="connsiteX10" fmla="*/ 1552486 w 1552486"/>
                  <a:gd name="connsiteY10" fmla="*/ 1019798 h 1019798"/>
                  <a:gd name="connsiteX0-1" fmla="*/ 1552486 w 1552486"/>
                  <a:gd name="connsiteY0-2" fmla="*/ 1019798 h 1019798"/>
                  <a:gd name="connsiteX1-3" fmla="*/ 1552486 w 1552486"/>
                  <a:gd name="connsiteY1-4" fmla="*/ 393106 h 1019798"/>
                  <a:gd name="connsiteX2-5" fmla="*/ 1449937 w 1552486"/>
                  <a:gd name="connsiteY2-6" fmla="*/ 393106 h 1019798"/>
                  <a:gd name="connsiteX3-7" fmla="*/ 1449937 w 1552486"/>
                  <a:gd name="connsiteY3-8" fmla="*/ 435835 h 1019798"/>
                  <a:gd name="connsiteX4-9" fmla="*/ 1014102 w 1552486"/>
                  <a:gd name="connsiteY4-10" fmla="*/ 0 h 1019798"/>
                  <a:gd name="connsiteX5-11" fmla="*/ 0 w 1552486"/>
                  <a:gd name="connsiteY5-12" fmla="*/ 122489 h 1019798"/>
                  <a:gd name="connsiteX6-13" fmla="*/ 301952 w 1552486"/>
                  <a:gd name="connsiteY6-14" fmla="*/ 247828 h 1019798"/>
                  <a:gd name="connsiteX7-15" fmla="*/ 968524 w 1552486"/>
                  <a:gd name="connsiteY7-16" fmla="*/ 914400 h 1019798"/>
                  <a:gd name="connsiteX8-17" fmla="*/ 928643 w 1552486"/>
                  <a:gd name="connsiteY8-18" fmla="*/ 914400 h 1019798"/>
                  <a:gd name="connsiteX9-19" fmla="*/ 928643 w 1552486"/>
                  <a:gd name="connsiteY9-20" fmla="*/ 1019798 h 1019798"/>
                  <a:gd name="connsiteX10-21" fmla="*/ 1552486 w 1552486"/>
                  <a:gd name="connsiteY10-22" fmla="*/ 1019798 h 1019798"/>
                  <a:gd name="connsiteX0-23" fmla="*/ 1552486 w 1552486"/>
                  <a:gd name="connsiteY0-24" fmla="*/ 1019798 h 1019798"/>
                  <a:gd name="connsiteX1-25" fmla="*/ 1552486 w 1552486"/>
                  <a:gd name="connsiteY1-26" fmla="*/ 393106 h 1019798"/>
                  <a:gd name="connsiteX2-27" fmla="*/ 1449937 w 1552486"/>
                  <a:gd name="connsiteY2-28" fmla="*/ 393106 h 1019798"/>
                  <a:gd name="connsiteX3-29" fmla="*/ 1449937 w 1552486"/>
                  <a:gd name="connsiteY3-30" fmla="*/ 435835 h 1019798"/>
                  <a:gd name="connsiteX4-31" fmla="*/ 1014102 w 1552486"/>
                  <a:gd name="connsiteY4-32" fmla="*/ 0 h 1019798"/>
                  <a:gd name="connsiteX5-33" fmla="*/ 0 w 1552486"/>
                  <a:gd name="connsiteY5-34" fmla="*/ 122489 h 1019798"/>
                  <a:gd name="connsiteX6-35" fmla="*/ 301952 w 1552486"/>
                  <a:gd name="connsiteY6-36" fmla="*/ 247828 h 1019798"/>
                  <a:gd name="connsiteX7-37" fmla="*/ 968524 w 1552486"/>
                  <a:gd name="connsiteY7-38" fmla="*/ 914400 h 1019798"/>
                  <a:gd name="connsiteX8-39" fmla="*/ 928643 w 1552486"/>
                  <a:gd name="connsiteY8-40" fmla="*/ 914400 h 1019798"/>
                  <a:gd name="connsiteX9-41" fmla="*/ 928643 w 1552486"/>
                  <a:gd name="connsiteY9-42" fmla="*/ 1019798 h 1019798"/>
                  <a:gd name="connsiteX10-43" fmla="*/ 1552486 w 1552486"/>
                  <a:gd name="connsiteY10-44" fmla="*/ 1019798 h 1019798"/>
                  <a:gd name="connsiteX0-45" fmla="*/ 1552486 w 1552486"/>
                  <a:gd name="connsiteY0-46" fmla="*/ 1019798 h 1019798"/>
                  <a:gd name="connsiteX1-47" fmla="*/ 1552486 w 1552486"/>
                  <a:gd name="connsiteY1-48" fmla="*/ 393106 h 1019798"/>
                  <a:gd name="connsiteX2-49" fmla="*/ 1449937 w 1552486"/>
                  <a:gd name="connsiteY2-50" fmla="*/ 393106 h 1019798"/>
                  <a:gd name="connsiteX3-51" fmla="*/ 1449937 w 1552486"/>
                  <a:gd name="connsiteY3-52" fmla="*/ 435835 h 1019798"/>
                  <a:gd name="connsiteX4-53" fmla="*/ 1014102 w 1552486"/>
                  <a:gd name="connsiteY4-54" fmla="*/ 0 h 1019798"/>
                  <a:gd name="connsiteX5-55" fmla="*/ 0 w 1552486"/>
                  <a:gd name="connsiteY5-56" fmla="*/ 122489 h 1019798"/>
                  <a:gd name="connsiteX6-57" fmla="*/ 301952 w 1552486"/>
                  <a:gd name="connsiteY6-58" fmla="*/ 247828 h 1019798"/>
                  <a:gd name="connsiteX7-59" fmla="*/ 977070 w 1552486"/>
                  <a:gd name="connsiteY7-60" fmla="*/ 914400 h 1019798"/>
                  <a:gd name="connsiteX8-61" fmla="*/ 928643 w 1552486"/>
                  <a:gd name="connsiteY8-62" fmla="*/ 914400 h 1019798"/>
                  <a:gd name="connsiteX9-63" fmla="*/ 928643 w 1552486"/>
                  <a:gd name="connsiteY9-64" fmla="*/ 1019798 h 1019798"/>
                  <a:gd name="connsiteX10-65" fmla="*/ 1552486 w 1552486"/>
                  <a:gd name="connsiteY10-66" fmla="*/ 1019798 h 1019798"/>
                  <a:gd name="connsiteX0-67" fmla="*/ 1552486 w 1552486"/>
                  <a:gd name="connsiteY0-68" fmla="*/ 1067086 h 1067086"/>
                  <a:gd name="connsiteX1-69" fmla="*/ 1552486 w 1552486"/>
                  <a:gd name="connsiteY1-70" fmla="*/ 440394 h 1067086"/>
                  <a:gd name="connsiteX2-71" fmla="*/ 1449937 w 1552486"/>
                  <a:gd name="connsiteY2-72" fmla="*/ 440394 h 1067086"/>
                  <a:gd name="connsiteX3-73" fmla="*/ 1449937 w 1552486"/>
                  <a:gd name="connsiteY3-74" fmla="*/ 483123 h 1067086"/>
                  <a:gd name="connsiteX4-75" fmla="*/ 1014102 w 1552486"/>
                  <a:gd name="connsiteY4-76" fmla="*/ 47288 h 1067086"/>
                  <a:gd name="connsiteX5-77" fmla="*/ 0 w 1552486"/>
                  <a:gd name="connsiteY5-78" fmla="*/ 169777 h 1067086"/>
                  <a:gd name="connsiteX6-79" fmla="*/ 301952 w 1552486"/>
                  <a:gd name="connsiteY6-80" fmla="*/ 295116 h 1067086"/>
                  <a:gd name="connsiteX7-81" fmla="*/ 977070 w 1552486"/>
                  <a:gd name="connsiteY7-82" fmla="*/ 961688 h 1067086"/>
                  <a:gd name="connsiteX8-83" fmla="*/ 928643 w 1552486"/>
                  <a:gd name="connsiteY8-84" fmla="*/ 961688 h 1067086"/>
                  <a:gd name="connsiteX9-85" fmla="*/ 928643 w 1552486"/>
                  <a:gd name="connsiteY9-86" fmla="*/ 1067086 h 1067086"/>
                  <a:gd name="connsiteX10-87" fmla="*/ 1552486 w 1552486"/>
                  <a:gd name="connsiteY10-88" fmla="*/ 1067086 h 1067086"/>
                  <a:gd name="connsiteX0-89" fmla="*/ 1552486 w 1552486"/>
                  <a:gd name="connsiteY0-90" fmla="*/ 1174802 h 1174802"/>
                  <a:gd name="connsiteX1-91" fmla="*/ 1552486 w 1552486"/>
                  <a:gd name="connsiteY1-92" fmla="*/ 548110 h 1174802"/>
                  <a:gd name="connsiteX2-93" fmla="*/ 1449937 w 1552486"/>
                  <a:gd name="connsiteY2-94" fmla="*/ 548110 h 1174802"/>
                  <a:gd name="connsiteX3-95" fmla="*/ 1449937 w 1552486"/>
                  <a:gd name="connsiteY3-96" fmla="*/ 590839 h 1174802"/>
                  <a:gd name="connsiteX4-97" fmla="*/ 1014102 w 1552486"/>
                  <a:gd name="connsiteY4-98" fmla="*/ 155004 h 1174802"/>
                  <a:gd name="connsiteX5-99" fmla="*/ 0 w 1552486"/>
                  <a:gd name="connsiteY5-100" fmla="*/ 277493 h 1174802"/>
                  <a:gd name="connsiteX6-101" fmla="*/ 301952 w 1552486"/>
                  <a:gd name="connsiteY6-102" fmla="*/ 402832 h 1174802"/>
                  <a:gd name="connsiteX7-103" fmla="*/ 977070 w 1552486"/>
                  <a:gd name="connsiteY7-104" fmla="*/ 1069404 h 1174802"/>
                  <a:gd name="connsiteX8-105" fmla="*/ 928643 w 1552486"/>
                  <a:gd name="connsiteY8-106" fmla="*/ 1069404 h 1174802"/>
                  <a:gd name="connsiteX9-107" fmla="*/ 928643 w 1552486"/>
                  <a:gd name="connsiteY9-108" fmla="*/ 1174802 h 1174802"/>
                  <a:gd name="connsiteX10-109" fmla="*/ 1552486 w 1552486"/>
                  <a:gd name="connsiteY10-110" fmla="*/ 1174802 h 11748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1552486" h="1174802">
                    <a:moveTo>
                      <a:pt x="1552486" y="1174802"/>
                    </a:moveTo>
                    <a:lnTo>
                      <a:pt x="1552486" y="548110"/>
                    </a:lnTo>
                    <a:lnTo>
                      <a:pt x="1449937" y="548110"/>
                    </a:lnTo>
                    <a:lnTo>
                      <a:pt x="1449937" y="590839"/>
                    </a:lnTo>
                    <a:lnTo>
                      <a:pt x="1014102" y="155004"/>
                    </a:lnTo>
                    <a:cubicBezTo>
                      <a:pt x="764374" y="-89025"/>
                      <a:pt x="312397" y="-42499"/>
                      <a:pt x="0" y="277493"/>
                    </a:cubicBezTo>
                    <a:cubicBezTo>
                      <a:pt x="126288" y="250906"/>
                      <a:pt x="258273" y="363901"/>
                      <a:pt x="301952" y="402832"/>
                    </a:cubicBezTo>
                    <a:lnTo>
                      <a:pt x="977070" y="1069404"/>
                    </a:lnTo>
                    <a:lnTo>
                      <a:pt x="928643" y="1069404"/>
                    </a:lnTo>
                    <a:lnTo>
                      <a:pt x="928643" y="1174802"/>
                    </a:lnTo>
                    <a:lnTo>
                      <a:pt x="1552486" y="117480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529938" y="3837840"/>
                <a:ext cx="656291" cy="586214"/>
              </a:xfrm>
              <a:prstGeom prst="rect">
                <a:avLst/>
              </a:prstGeom>
              <a:grpFill/>
              <a:effectLst/>
            </p:spPr>
            <p:txBody>
              <a:bodyPr wrap="none">
                <a:normAutofit/>
              </a:bodyPr>
              <a:lstStyle/>
              <a:p>
                <a:r>
                  <a:rPr lang="ko-KO" altLang="ko-KO" sz="3133">
                    <a:solidFill>
                      <a:schemeClr val="bg1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02</a:t>
                </a:r>
                <a:endParaRPr lang="zh-CN" altLang="en-US" sz="3133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 rot="18900000">
                <a:off x="4788403" y="4614380"/>
                <a:ext cx="865877" cy="525731"/>
              </a:xfrm>
              <a:prstGeom prst="rect">
                <a:avLst/>
              </a:prstGeom>
              <a:grpFill/>
              <a:effectLst/>
            </p:spPr>
            <p:txBody>
              <a:bodyPr wrap="none">
                <a:normAutofit/>
              </a:bodyPr>
              <a:lstStyle/>
              <a:p>
                <a:r>
                  <a:rPr lang="ko-KO" altLang="ko-KO" sz="2747">
                    <a:solidFill>
                      <a:schemeClr val="bg1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단계</a:t>
                </a:r>
                <a:endParaRPr lang="zh-CN" altLang="en-US" sz="2747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4" name="Freeform 52"/>
              <p:cNvSpPr>
                <a:spLocks noEditPoints="1"/>
              </p:cNvSpPr>
              <p:nvPr/>
            </p:nvSpPr>
            <p:spPr bwMode="auto">
              <a:xfrm>
                <a:off x="4440627" y="5072285"/>
                <a:ext cx="390942" cy="390942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110 w 144"/>
                  <a:gd name="T11" fmla="*/ 76 h 144"/>
                  <a:gd name="T12" fmla="*/ 105 w 144"/>
                  <a:gd name="T13" fmla="*/ 91 h 144"/>
                  <a:gd name="T14" fmla="*/ 109 w 144"/>
                  <a:gd name="T15" fmla="*/ 104 h 144"/>
                  <a:gd name="T16" fmla="*/ 91 w 144"/>
                  <a:gd name="T17" fmla="*/ 117 h 144"/>
                  <a:gd name="T18" fmla="*/ 80 w 144"/>
                  <a:gd name="T19" fmla="*/ 110 h 144"/>
                  <a:gd name="T20" fmla="*/ 72 w 144"/>
                  <a:gd name="T21" fmla="*/ 111 h 144"/>
                  <a:gd name="T22" fmla="*/ 64 w 144"/>
                  <a:gd name="T23" fmla="*/ 110 h 144"/>
                  <a:gd name="T24" fmla="*/ 53 w 144"/>
                  <a:gd name="T25" fmla="*/ 117 h 144"/>
                  <a:gd name="T26" fmla="*/ 35 w 144"/>
                  <a:gd name="T27" fmla="*/ 104 h 144"/>
                  <a:gd name="T28" fmla="*/ 39 w 144"/>
                  <a:gd name="T29" fmla="*/ 91 h 144"/>
                  <a:gd name="T30" fmla="*/ 34 w 144"/>
                  <a:gd name="T31" fmla="*/ 76 h 144"/>
                  <a:gd name="T32" fmla="*/ 23 w 144"/>
                  <a:gd name="T33" fmla="*/ 68 h 144"/>
                  <a:gd name="T34" fmla="*/ 30 w 144"/>
                  <a:gd name="T35" fmla="*/ 46 h 144"/>
                  <a:gd name="T36" fmla="*/ 43 w 144"/>
                  <a:gd name="T37" fmla="*/ 46 h 144"/>
                  <a:gd name="T38" fmla="*/ 56 w 144"/>
                  <a:gd name="T39" fmla="*/ 37 h 144"/>
                  <a:gd name="T40" fmla="*/ 60 w 144"/>
                  <a:gd name="T41" fmla="*/ 24 h 144"/>
                  <a:gd name="T42" fmla="*/ 84 w 144"/>
                  <a:gd name="T43" fmla="*/ 24 h 144"/>
                  <a:gd name="T44" fmla="*/ 88 w 144"/>
                  <a:gd name="T45" fmla="*/ 37 h 144"/>
                  <a:gd name="T46" fmla="*/ 101 w 144"/>
                  <a:gd name="T47" fmla="*/ 46 h 144"/>
                  <a:gd name="T48" fmla="*/ 114 w 144"/>
                  <a:gd name="T49" fmla="*/ 46 h 144"/>
                  <a:gd name="T50" fmla="*/ 121 w 144"/>
                  <a:gd name="T51" fmla="*/ 68 h 144"/>
                  <a:gd name="T52" fmla="*/ 110 w 144"/>
                  <a:gd name="T53" fmla="*/ 7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110" y="76"/>
                    </a:moveTo>
                    <a:cubicBezTo>
                      <a:pt x="110" y="81"/>
                      <a:pt x="108" y="87"/>
                      <a:pt x="105" y="91"/>
                    </a:cubicBezTo>
                    <a:cubicBezTo>
                      <a:pt x="109" y="104"/>
                      <a:pt x="109" y="104"/>
                      <a:pt x="109" y="104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78" y="110"/>
                      <a:pt x="75" y="111"/>
                      <a:pt x="72" y="111"/>
                    </a:cubicBezTo>
                    <a:cubicBezTo>
                      <a:pt x="69" y="111"/>
                      <a:pt x="66" y="110"/>
                      <a:pt x="64" y="110"/>
                    </a:cubicBezTo>
                    <a:cubicBezTo>
                      <a:pt x="53" y="117"/>
                      <a:pt x="53" y="117"/>
                      <a:pt x="53" y="117"/>
                    </a:cubicBezTo>
                    <a:cubicBezTo>
                      <a:pt x="35" y="104"/>
                      <a:pt x="35" y="104"/>
                      <a:pt x="35" y="104"/>
                    </a:cubicBezTo>
                    <a:cubicBezTo>
                      <a:pt x="39" y="91"/>
                      <a:pt x="39" y="91"/>
                      <a:pt x="39" y="91"/>
                    </a:cubicBezTo>
                    <a:cubicBezTo>
                      <a:pt x="36" y="87"/>
                      <a:pt x="34" y="81"/>
                      <a:pt x="34" y="76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7" y="42"/>
                      <a:pt x="51" y="39"/>
                      <a:pt x="56" y="37"/>
                    </a:cubicBezTo>
                    <a:cubicBezTo>
                      <a:pt x="60" y="24"/>
                      <a:pt x="60" y="24"/>
                      <a:pt x="60" y="24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93" y="39"/>
                      <a:pt x="97" y="42"/>
                      <a:pt x="101" y="46"/>
                    </a:cubicBezTo>
                    <a:cubicBezTo>
                      <a:pt x="114" y="46"/>
                      <a:pt x="114" y="46"/>
                      <a:pt x="114" y="46"/>
                    </a:cubicBezTo>
                    <a:cubicBezTo>
                      <a:pt x="121" y="68"/>
                      <a:pt x="121" y="68"/>
                      <a:pt x="121" y="68"/>
                    </a:cubicBezTo>
                    <a:lnTo>
                      <a:pt x="110" y="7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89605" tIns="44803" rIns="89605" bIns="44803" numCol="1" anchor="t" anchorCtr="0" compatLnSpc="1"/>
              <a:lstStyle/>
              <a:p>
                <a:endParaRPr lang="zh-CN" altLang="en-US" sz="1300">
                  <a:solidFill>
                    <a:prstClr val="black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266426" y="3622085"/>
              <a:ext cx="2397269" cy="1814068"/>
              <a:chOff x="8409137" y="3808531"/>
              <a:chExt cx="2446347" cy="1851207"/>
            </a:xfrm>
            <a:grpFill/>
          </p:grpSpPr>
          <p:sp>
            <p:nvSpPr>
              <p:cNvPr id="16" name="任意多边形 28"/>
              <p:cNvSpPr/>
              <p:nvPr/>
            </p:nvSpPr>
            <p:spPr>
              <a:xfrm flipV="1">
                <a:off x="8409137" y="3808531"/>
                <a:ext cx="2446347" cy="1851207"/>
              </a:xfrm>
              <a:custGeom>
                <a:avLst/>
                <a:gdLst>
                  <a:gd name="connsiteX0" fmla="*/ 1552486 w 1552486"/>
                  <a:gd name="connsiteY0" fmla="*/ 1019798 h 1019798"/>
                  <a:gd name="connsiteX1" fmla="*/ 1552486 w 1552486"/>
                  <a:gd name="connsiteY1" fmla="*/ 393106 h 1019798"/>
                  <a:gd name="connsiteX2" fmla="*/ 1449937 w 1552486"/>
                  <a:gd name="connsiteY2" fmla="*/ 393106 h 1019798"/>
                  <a:gd name="connsiteX3" fmla="*/ 1449937 w 1552486"/>
                  <a:gd name="connsiteY3" fmla="*/ 435835 h 1019798"/>
                  <a:gd name="connsiteX4" fmla="*/ 1014102 w 1552486"/>
                  <a:gd name="connsiteY4" fmla="*/ 0 h 1019798"/>
                  <a:gd name="connsiteX5" fmla="*/ 0 w 1552486"/>
                  <a:gd name="connsiteY5" fmla="*/ 122489 h 1019798"/>
                  <a:gd name="connsiteX6" fmla="*/ 301952 w 1552486"/>
                  <a:gd name="connsiteY6" fmla="*/ 247828 h 1019798"/>
                  <a:gd name="connsiteX7" fmla="*/ 968524 w 1552486"/>
                  <a:gd name="connsiteY7" fmla="*/ 914400 h 1019798"/>
                  <a:gd name="connsiteX8" fmla="*/ 928643 w 1552486"/>
                  <a:gd name="connsiteY8" fmla="*/ 914400 h 1019798"/>
                  <a:gd name="connsiteX9" fmla="*/ 928643 w 1552486"/>
                  <a:gd name="connsiteY9" fmla="*/ 1019798 h 1019798"/>
                  <a:gd name="connsiteX10" fmla="*/ 1552486 w 1552486"/>
                  <a:gd name="connsiteY10" fmla="*/ 1019798 h 1019798"/>
                  <a:gd name="connsiteX0-1" fmla="*/ 1552486 w 1552486"/>
                  <a:gd name="connsiteY0-2" fmla="*/ 1019798 h 1019798"/>
                  <a:gd name="connsiteX1-3" fmla="*/ 1552486 w 1552486"/>
                  <a:gd name="connsiteY1-4" fmla="*/ 393106 h 1019798"/>
                  <a:gd name="connsiteX2-5" fmla="*/ 1449937 w 1552486"/>
                  <a:gd name="connsiteY2-6" fmla="*/ 393106 h 1019798"/>
                  <a:gd name="connsiteX3-7" fmla="*/ 1449937 w 1552486"/>
                  <a:gd name="connsiteY3-8" fmla="*/ 435835 h 1019798"/>
                  <a:gd name="connsiteX4-9" fmla="*/ 1014102 w 1552486"/>
                  <a:gd name="connsiteY4-10" fmla="*/ 0 h 1019798"/>
                  <a:gd name="connsiteX5-11" fmla="*/ 0 w 1552486"/>
                  <a:gd name="connsiteY5-12" fmla="*/ 122489 h 1019798"/>
                  <a:gd name="connsiteX6-13" fmla="*/ 301952 w 1552486"/>
                  <a:gd name="connsiteY6-14" fmla="*/ 247828 h 1019798"/>
                  <a:gd name="connsiteX7-15" fmla="*/ 968524 w 1552486"/>
                  <a:gd name="connsiteY7-16" fmla="*/ 914400 h 1019798"/>
                  <a:gd name="connsiteX8-17" fmla="*/ 928643 w 1552486"/>
                  <a:gd name="connsiteY8-18" fmla="*/ 914400 h 1019798"/>
                  <a:gd name="connsiteX9-19" fmla="*/ 928643 w 1552486"/>
                  <a:gd name="connsiteY9-20" fmla="*/ 1019798 h 1019798"/>
                  <a:gd name="connsiteX10-21" fmla="*/ 1552486 w 1552486"/>
                  <a:gd name="connsiteY10-22" fmla="*/ 1019798 h 1019798"/>
                  <a:gd name="connsiteX0-23" fmla="*/ 1552486 w 1552486"/>
                  <a:gd name="connsiteY0-24" fmla="*/ 1019798 h 1019798"/>
                  <a:gd name="connsiteX1-25" fmla="*/ 1552486 w 1552486"/>
                  <a:gd name="connsiteY1-26" fmla="*/ 393106 h 1019798"/>
                  <a:gd name="connsiteX2-27" fmla="*/ 1449937 w 1552486"/>
                  <a:gd name="connsiteY2-28" fmla="*/ 393106 h 1019798"/>
                  <a:gd name="connsiteX3-29" fmla="*/ 1449937 w 1552486"/>
                  <a:gd name="connsiteY3-30" fmla="*/ 435835 h 1019798"/>
                  <a:gd name="connsiteX4-31" fmla="*/ 1014102 w 1552486"/>
                  <a:gd name="connsiteY4-32" fmla="*/ 0 h 1019798"/>
                  <a:gd name="connsiteX5-33" fmla="*/ 0 w 1552486"/>
                  <a:gd name="connsiteY5-34" fmla="*/ 122489 h 1019798"/>
                  <a:gd name="connsiteX6-35" fmla="*/ 301952 w 1552486"/>
                  <a:gd name="connsiteY6-36" fmla="*/ 247828 h 1019798"/>
                  <a:gd name="connsiteX7-37" fmla="*/ 968524 w 1552486"/>
                  <a:gd name="connsiteY7-38" fmla="*/ 914400 h 1019798"/>
                  <a:gd name="connsiteX8-39" fmla="*/ 928643 w 1552486"/>
                  <a:gd name="connsiteY8-40" fmla="*/ 914400 h 1019798"/>
                  <a:gd name="connsiteX9-41" fmla="*/ 928643 w 1552486"/>
                  <a:gd name="connsiteY9-42" fmla="*/ 1019798 h 1019798"/>
                  <a:gd name="connsiteX10-43" fmla="*/ 1552486 w 1552486"/>
                  <a:gd name="connsiteY10-44" fmla="*/ 1019798 h 1019798"/>
                  <a:gd name="connsiteX0-45" fmla="*/ 1552486 w 1552486"/>
                  <a:gd name="connsiteY0-46" fmla="*/ 1019798 h 1019798"/>
                  <a:gd name="connsiteX1-47" fmla="*/ 1552486 w 1552486"/>
                  <a:gd name="connsiteY1-48" fmla="*/ 393106 h 1019798"/>
                  <a:gd name="connsiteX2-49" fmla="*/ 1449937 w 1552486"/>
                  <a:gd name="connsiteY2-50" fmla="*/ 393106 h 1019798"/>
                  <a:gd name="connsiteX3-51" fmla="*/ 1449937 w 1552486"/>
                  <a:gd name="connsiteY3-52" fmla="*/ 435835 h 1019798"/>
                  <a:gd name="connsiteX4-53" fmla="*/ 1014102 w 1552486"/>
                  <a:gd name="connsiteY4-54" fmla="*/ 0 h 1019798"/>
                  <a:gd name="connsiteX5-55" fmla="*/ 0 w 1552486"/>
                  <a:gd name="connsiteY5-56" fmla="*/ 122489 h 1019798"/>
                  <a:gd name="connsiteX6-57" fmla="*/ 301952 w 1552486"/>
                  <a:gd name="connsiteY6-58" fmla="*/ 247828 h 1019798"/>
                  <a:gd name="connsiteX7-59" fmla="*/ 977070 w 1552486"/>
                  <a:gd name="connsiteY7-60" fmla="*/ 914400 h 1019798"/>
                  <a:gd name="connsiteX8-61" fmla="*/ 928643 w 1552486"/>
                  <a:gd name="connsiteY8-62" fmla="*/ 914400 h 1019798"/>
                  <a:gd name="connsiteX9-63" fmla="*/ 928643 w 1552486"/>
                  <a:gd name="connsiteY9-64" fmla="*/ 1019798 h 1019798"/>
                  <a:gd name="connsiteX10-65" fmla="*/ 1552486 w 1552486"/>
                  <a:gd name="connsiteY10-66" fmla="*/ 1019798 h 1019798"/>
                  <a:gd name="connsiteX0-67" fmla="*/ 1552486 w 1552486"/>
                  <a:gd name="connsiteY0-68" fmla="*/ 1067086 h 1067086"/>
                  <a:gd name="connsiteX1-69" fmla="*/ 1552486 w 1552486"/>
                  <a:gd name="connsiteY1-70" fmla="*/ 440394 h 1067086"/>
                  <a:gd name="connsiteX2-71" fmla="*/ 1449937 w 1552486"/>
                  <a:gd name="connsiteY2-72" fmla="*/ 440394 h 1067086"/>
                  <a:gd name="connsiteX3-73" fmla="*/ 1449937 w 1552486"/>
                  <a:gd name="connsiteY3-74" fmla="*/ 483123 h 1067086"/>
                  <a:gd name="connsiteX4-75" fmla="*/ 1014102 w 1552486"/>
                  <a:gd name="connsiteY4-76" fmla="*/ 47288 h 1067086"/>
                  <a:gd name="connsiteX5-77" fmla="*/ 0 w 1552486"/>
                  <a:gd name="connsiteY5-78" fmla="*/ 169777 h 1067086"/>
                  <a:gd name="connsiteX6-79" fmla="*/ 301952 w 1552486"/>
                  <a:gd name="connsiteY6-80" fmla="*/ 295116 h 1067086"/>
                  <a:gd name="connsiteX7-81" fmla="*/ 977070 w 1552486"/>
                  <a:gd name="connsiteY7-82" fmla="*/ 961688 h 1067086"/>
                  <a:gd name="connsiteX8-83" fmla="*/ 928643 w 1552486"/>
                  <a:gd name="connsiteY8-84" fmla="*/ 961688 h 1067086"/>
                  <a:gd name="connsiteX9-85" fmla="*/ 928643 w 1552486"/>
                  <a:gd name="connsiteY9-86" fmla="*/ 1067086 h 1067086"/>
                  <a:gd name="connsiteX10-87" fmla="*/ 1552486 w 1552486"/>
                  <a:gd name="connsiteY10-88" fmla="*/ 1067086 h 1067086"/>
                  <a:gd name="connsiteX0-89" fmla="*/ 1552486 w 1552486"/>
                  <a:gd name="connsiteY0-90" fmla="*/ 1174802 h 1174802"/>
                  <a:gd name="connsiteX1-91" fmla="*/ 1552486 w 1552486"/>
                  <a:gd name="connsiteY1-92" fmla="*/ 548110 h 1174802"/>
                  <a:gd name="connsiteX2-93" fmla="*/ 1449937 w 1552486"/>
                  <a:gd name="connsiteY2-94" fmla="*/ 548110 h 1174802"/>
                  <a:gd name="connsiteX3-95" fmla="*/ 1449937 w 1552486"/>
                  <a:gd name="connsiteY3-96" fmla="*/ 590839 h 1174802"/>
                  <a:gd name="connsiteX4-97" fmla="*/ 1014102 w 1552486"/>
                  <a:gd name="connsiteY4-98" fmla="*/ 155004 h 1174802"/>
                  <a:gd name="connsiteX5-99" fmla="*/ 0 w 1552486"/>
                  <a:gd name="connsiteY5-100" fmla="*/ 277493 h 1174802"/>
                  <a:gd name="connsiteX6-101" fmla="*/ 301952 w 1552486"/>
                  <a:gd name="connsiteY6-102" fmla="*/ 402832 h 1174802"/>
                  <a:gd name="connsiteX7-103" fmla="*/ 977070 w 1552486"/>
                  <a:gd name="connsiteY7-104" fmla="*/ 1069404 h 1174802"/>
                  <a:gd name="connsiteX8-105" fmla="*/ 928643 w 1552486"/>
                  <a:gd name="connsiteY8-106" fmla="*/ 1069404 h 1174802"/>
                  <a:gd name="connsiteX9-107" fmla="*/ 928643 w 1552486"/>
                  <a:gd name="connsiteY9-108" fmla="*/ 1174802 h 1174802"/>
                  <a:gd name="connsiteX10-109" fmla="*/ 1552486 w 1552486"/>
                  <a:gd name="connsiteY10-110" fmla="*/ 1174802 h 11748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1552486" h="1174802">
                    <a:moveTo>
                      <a:pt x="1552486" y="1174802"/>
                    </a:moveTo>
                    <a:lnTo>
                      <a:pt x="1552486" y="548110"/>
                    </a:lnTo>
                    <a:lnTo>
                      <a:pt x="1449937" y="548110"/>
                    </a:lnTo>
                    <a:lnTo>
                      <a:pt x="1449937" y="590839"/>
                    </a:lnTo>
                    <a:lnTo>
                      <a:pt x="1014102" y="155004"/>
                    </a:lnTo>
                    <a:cubicBezTo>
                      <a:pt x="764374" y="-89025"/>
                      <a:pt x="312397" y="-42499"/>
                      <a:pt x="0" y="277493"/>
                    </a:cubicBezTo>
                    <a:cubicBezTo>
                      <a:pt x="126288" y="250906"/>
                      <a:pt x="258273" y="363901"/>
                      <a:pt x="301952" y="402832"/>
                    </a:cubicBezTo>
                    <a:lnTo>
                      <a:pt x="977070" y="1069404"/>
                    </a:lnTo>
                    <a:lnTo>
                      <a:pt x="928643" y="1069404"/>
                    </a:lnTo>
                    <a:lnTo>
                      <a:pt x="928643" y="1174802"/>
                    </a:lnTo>
                    <a:lnTo>
                      <a:pt x="1552486" y="117480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0166730" y="3886517"/>
                <a:ext cx="656291" cy="586214"/>
              </a:xfrm>
              <a:prstGeom prst="rect">
                <a:avLst/>
              </a:prstGeom>
              <a:grpFill/>
              <a:effectLst/>
            </p:spPr>
            <p:txBody>
              <a:bodyPr wrap="none">
                <a:normAutofit/>
              </a:bodyPr>
              <a:lstStyle/>
              <a:p>
                <a:r>
                  <a:rPr lang="ko-KO" altLang="ko-KO" sz="3133">
                    <a:solidFill>
                      <a:schemeClr val="bg1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04</a:t>
                </a:r>
                <a:endParaRPr lang="zh-CN" altLang="en-US" sz="3133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 rot="18900000">
                <a:off x="9382975" y="4586103"/>
                <a:ext cx="865877" cy="525731"/>
              </a:xfrm>
              <a:prstGeom prst="rect">
                <a:avLst/>
              </a:prstGeom>
              <a:grpFill/>
              <a:effectLst/>
            </p:spPr>
            <p:txBody>
              <a:bodyPr wrap="none">
                <a:normAutofit/>
              </a:bodyPr>
              <a:lstStyle/>
              <a:p>
                <a:r>
                  <a:rPr lang="ko-KO" altLang="ko-KO" sz="2747">
                    <a:solidFill>
                      <a:schemeClr val="bg1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단계</a:t>
                </a:r>
                <a:endParaRPr lang="zh-CN" altLang="en-US" sz="2747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9" name="Freeform 62"/>
              <p:cNvSpPr>
                <a:spLocks noEditPoints="1"/>
              </p:cNvSpPr>
              <p:nvPr/>
            </p:nvSpPr>
            <p:spPr bwMode="auto">
              <a:xfrm>
                <a:off x="9048353" y="5072285"/>
                <a:ext cx="390942" cy="390942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50 w 144"/>
                  <a:gd name="T11" fmla="*/ 107 h 144"/>
                  <a:gd name="T12" fmla="*/ 48 w 144"/>
                  <a:gd name="T13" fmla="*/ 110 h 144"/>
                  <a:gd name="T14" fmla="*/ 33 w 144"/>
                  <a:gd name="T15" fmla="*/ 110 h 144"/>
                  <a:gd name="T16" fmla="*/ 30 w 144"/>
                  <a:gd name="T17" fmla="*/ 107 h 144"/>
                  <a:gd name="T18" fmla="*/ 30 w 144"/>
                  <a:gd name="T19" fmla="*/ 76 h 144"/>
                  <a:gd name="T20" fmla="*/ 33 w 144"/>
                  <a:gd name="T21" fmla="*/ 74 h 144"/>
                  <a:gd name="T22" fmla="*/ 48 w 144"/>
                  <a:gd name="T23" fmla="*/ 74 h 144"/>
                  <a:gd name="T24" fmla="*/ 50 w 144"/>
                  <a:gd name="T25" fmla="*/ 76 h 144"/>
                  <a:gd name="T26" fmla="*/ 50 w 144"/>
                  <a:gd name="T27" fmla="*/ 107 h 144"/>
                  <a:gd name="T28" fmla="*/ 80 w 144"/>
                  <a:gd name="T29" fmla="*/ 107 h 144"/>
                  <a:gd name="T30" fmla="*/ 77 w 144"/>
                  <a:gd name="T31" fmla="*/ 110 h 144"/>
                  <a:gd name="T32" fmla="*/ 63 w 144"/>
                  <a:gd name="T33" fmla="*/ 110 h 144"/>
                  <a:gd name="T34" fmla="*/ 60 w 144"/>
                  <a:gd name="T35" fmla="*/ 107 h 144"/>
                  <a:gd name="T36" fmla="*/ 60 w 144"/>
                  <a:gd name="T37" fmla="*/ 55 h 144"/>
                  <a:gd name="T38" fmla="*/ 63 w 144"/>
                  <a:gd name="T39" fmla="*/ 52 h 144"/>
                  <a:gd name="T40" fmla="*/ 77 w 144"/>
                  <a:gd name="T41" fmla="*/ 52 h 144"/>
                  <a:gd name="T42" fmla="*/ 80 w 144"/>
                  <a:gd name="T43" fmla="*/ 55 h 144"/>
                  <a:gd name="T44" fmla="*/ 80 w 144"/>
                  <a:gd name="T45" fmla="*/ 107 h 144"/>
                  <a:gd name="T46" fmla="*/ 110 w 144"/>
                  <a:gd name="T47" fmla="*/ 107 h 144"/>
                  <a:gd name="T48" fmla="*/ 107 w 144"/>
                  <a:gd name="T49" fmla="*/ 110 h 144"/>
                  <a:gd name="T50" fmla="*/ 92 w 144"/>
                  <a:gd name="T51" fmla="*/ 110 h 144"/>
                  <a:gd name="T52" fmla="*/ 89 w 144"/>
                  <a:gd name="T53" fmla="*/ 107 h 144"/>
                  <a:gd name="T54" fmla="*/ 89 w 144"/>
                  <a:gd name="T55" fmla="*/ 32 h 144"/>
                  <a:gd name="T56" fmla="*/ 92 w 144"/>
                  <a:gd name="T57" fmla="*/ 29 h 144"/>
                  <a:gd name="T58" fmla="*/ 107 w 144"/>
                  <a:gd name="T59" fmla="*/ 29 h 144"/>
                  <a:gd name="T60" fmla="*/ 110 w 144"/>
                  <a:gd name="T61" fmla="*/ 32 h 144"/>
                  <a:gd name="T62" fmla="*/ 110 w 144"/>
                  <a:gd name="T63" fmla="*/ 10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50" y="107"/>
                    </a:moveTo>
                    <a:cubicBezTo>
                      <a:pt x="50" y="109"/>
                      <a:pt x="49" y="110"/>
                      <a:pt x="48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1" y="110"/>
                      <a:pt x="30" y="109"/>
                      <a:pt x="30" y="107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5"/>
                      <a:pt x="31" y="74"/>
                      <a:pt x="33" y="74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9" y="74"/>
                      <a:pt x="50" y="75"/>
                      <a:pt x="50" y="76"/>
                    </a:cubicBezTo>
                    <a:lnTo>
                      <a:pt x="50" y="107"/>
                    </a:lnTo>
                    <a:close/>
                    <a:moveTo>
                      <a:pt x="80" y="107"/>
                    </a:moveTo>
                    <a:cubicBezTo>
                      <a:pt x="80" y="109"/>
                      <a:pt x="79" y="110"/>
                      <a:pt x="77" y="110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1" y="110"/>
                      <a:pt x="60" y="109"/>
                      <a:pt x="60" y="107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61" y="52"/>
                      <a:pt x="63" y="52"/>
                    </a:cubicBezTo>
                    <a:cubicBezTo>
                      <a:pt x="77" y="52"/>
                      <a:pt x="77" y="52"/>
                      <a:pt x="77" y="52"/>
                    </a:cubicBezTo>
                    <a:cubicBezTo>
                      <a:pt x="79" y="52"/>
                      <a:pt x="80" y="53"/>
                      <a:pt x="80" y="55"/>
                    </a:cubicBezTo>
                    <a:lnTo>
                      <a:pt x="80" y="107"/>
                    </a:lnTo>
                    <a:close/>
                    <a:moveTo>
                      <a:pt x="110" y="107"/>
                    </a:moveTo>
                    <a:cubicBezTo>
                      <a:pt x="110" y="109"/>
                      <a:pt x="108" y="110"/>
                      <a:pt x="107" y="110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1" y="110"/>
                      <a:pt x="89" y="109"/>
                      <a:pt x="89" y="107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9" y="30"/>
                      <a:pt x="91" y="29"/>
                      <a:pt x="92" y="29"/>
                    </a:cubicBezTo>
                    <a:cubicBezTo>
                      <a:pt x="107" y="29"/>
                      <a:pt x="107" y="29"/>
                      <a:pt x="107" y="29"/>
                    </a:cubicBezTo>
                    <a:cubicBezTo>
                      <a:pt x="108" y="29"/>
                      <a:pt x="110" y="30"/>
                      <a:pt x="110" y="32"/>
                    </a:cubicBezTo>
                    <a:lnTo>
                      <a:pt x="110" y="10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89605" tIns="44803" rIns="89605" bIns="44803" numCol="1" anchor="t" anchorCtr="0" compatLnSpc="1"/>
              <a:lstStyle/>
              <a:p>
                <a:endParaRPr lang="zh-CN" altLang="en-US" sz="1300">
                  <a:solidFill>
                    <a:prstClr val="black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5990838" y="2715051"/>
              <a:ext cx="2397269" cy="1814068"/>
              <a:chOff x="6086967" y="2882928"/>
              <a:chExt cx="2446347" cy="1851207"/>
            </a:xfrm>
            <a:grpFill/>
          </p:grpSpPr>
          <p:sp>
            <p:nvSpPr>
              <p:cNvPr id="21" name="任意多边形 33"/>
              <p:cNvSpPr/>
              <p:nvPr/>
            </p:nvSpPr>
            <p:spPr>
              <a:xfrm>
                <a:off x="6086967" y="2882928"/>
                <a:ext cx="2446347" cy="1851207"/>
              </a:xfrm>
              <a:custGeom>
                <a:avLst/>
                <a:gdLst>
                  <a:gd name="connsiteX0" fmla="*/ 1552486 w 1552486"/>
                  <a:gd name="connsiteY0" fmla="*/ 1019798 h 1019798"/>
                  <a:gd name="connsiteX1" fmla="*/ 1552486 w 1552486"/>
                  <a:gd name="connsiteY1" fmla="*/ 393106 h 1019798"/>
                  <a:gd name="connsiteX2" fmla="*/ 1449937 w 1552486"/>
                  <a:gd name="connsiteY2" fmla="*/ 393106 h 1019798"/>
                  <a:gd name="connsiteX3" fmla="*/ 1449937 w 1552486"/>
                  <a:gd name="connsiteY3" fmla="*/ 435835 h 1019798"/>
                  <a:gd name="connsiteX4" fmla="*/ 1014102 w 1552486"/>
                  <a:gd name="connsiteY4" fmla="*/ 0 h 1019798"/>
                  <a:gd name="connsiteX5" fmla="*/ 0 w 1552486"/>
                  <a:gd name="connsiteY5" fmla="*/ 122489 h 1019798"/>
                  <a:gd name="connsiteX6" fmla="*/ 301952 w 1552486"/>
                  <a:gd name="connsiteY6" fmla="*/ 247828 h 1019798"/>
                  <a:gd name="connsiteX7" fmla="*/ 968524 w 1552486"/>
                  <a:gd name="connsiteY7" fmla="*/ 914400 h 1019798"/>
                  <a:gd name="connsiteX8" fmla="*/ 928643 w 1552486"/>
                  <a:gd name="connsiteY8" fmla="*/ 914400 h 1019798"/>
                  <a:gd name="connsiteX9" fmla="*/ 928643 w 1552486"/>
                  <a:gd name="connsiteY9" fmla="*/ 1019798 h 1019798"/>
                  <a:gd name="connsiteX10" fmla="*/ 1552486 w 1552486"/>
                  <a:gd name="connsiteY10" fmla="*/ 1019798 h 1019798"/>
                  <a:gd name="connsiteX0-1" fmla="*/ 1552486 w 1552486"/>
                  <a:gd name="connsiteY0-2" fmla="*/ 1019798 h 1019798"/>
                  <a:gd name="connsiteX1-3" fmla="*/ 1552486 w 1552486"/>
                  <a:gd name="connsiteY1-4" fmla="*/ 393106 h 1019798"/>
                  <a:gd name="connsiteX2-5" fmla="*/ 1449937 w 1552486"/>
                  <a:gd name="connsiteY2-6" fmla="*/ 393106 h 1019798"/>
                  <a:gd name="connsiteX3-7" fmla="*/ 1449937 w 1552486"/>
                  <a:gd name="connsiteY3-8" fmla="*/ 435835 h 1019798"/>
                  <a:gd name="connsiteX4-9" fmla="*/ 1014102 w 1552486"/>
                  <a:gd name="connsiteY4-10" fmla="*/ 0 h 1019798"/>
                  <a:gd name="connsiteX5-11" fmla="*/ 0 w 1552486"/>
                  <a:gd name="connsiteY5-12" fmla="*/ 122489 h 1019798"/>
                  <a:gd name="connsiteX6-13" fmla="*/ 301952 w 1552486"/>
                  <a:gd name="connsiteY6-14" fmla="*/ 247828 h 1019798"/>
                  <a:gd name="connsiteX7-15" fmla="*/ 968524 w 1552486"/>
                  <a:gd name="connsiteY7-16" fmla="*/ 914400 h 1019798"/>
                  <a:gd name="connsiteX8-17" fmla="*/ 928643 w 1552486"/>
                  <a:gd name="connsiteY8-18" fmla="*/ 914400 h 1019798"/>
                  <a:gd name="connsiteX9-19" fmla="*/ 928643 w 1552486"/>
                  <a:gd name="connsiteY9-20" fmla="*/ 1019798 h 1019798"/>
                  <a:gd name="connsiteX10-21" fmla="*/ 1552486 w 1552486"/>
                  <a:gd name="connsiteY10-22" fmla="*/ 1019798 h 1019798"/>
                  <a:gd name="connsiteX0-23" fmla="*/ 1552486 w 1552486"/>
                  <a:gd name="connsiteY0-24" fmla="*/ 1019798 h 1019798"/>
                  <a:gd name="connsiteX1-25" fmla="*/ 1552486 w 1552486"/>
                  <a:gd name="connsiteY1-26" fmla="*/ 393106 h 1019798"/>
                  <a:gd name="connsiteX2-27" fmla="*/ 1449937 w 1552486"/>
                  <a:gd name="connsiteY2-28" fmla="*/ 393106 h 1019798"/>
                  <a:gd name="connsiteX3-29" fmla="*/ 1449937 w 1552486"/>
                  <a:gd name="connsiteY3-30" fmla="*/ 435835 h 1019798"/>
                  <a:gd name="connsiteX4-31" fmla="*/ 1014102 w 1552486"/>
                  <a:gd name="connsiteY4-32" fmla="*/ 0 h 1019798"/>
                  <a:gd name="connsiteX5-33" fmla="*/ 0 w 1552486"/>
                  <a:gd name="connsiteY5-34" fmla="*/ 122489 h 1019798"/>
                  <a:gd name="connsiteX6-35" fmla="*/ 301952 w 1552486"/>
                  <a:gd name="connsiteY6-36" fmla="*/ 247828 h 1019798"/>
                  <a:gd name="connsiteX7-37" fmla="*/ 968524 w 1552486"/>
                  <a:gd name="connsiteY7-38" fmla="*/ 914400 h 1019798"/>
                  <a:gd name="connsiteX8-39" fmla="*/ 928643 w 1552486"/>
                  <a:gd name="connsiteY8-40" fmla="*/ 914400 h 1019798"/>
                  <a:gd name="connsiteX9-41" fmla="*/ 928643 w 1552486"/>
                  <a:gd name="connsiteY9-42" fmla="*/ 1019798 h 1019798"/>
                  <a:gd name="connsiteX10-43" fmla="*/ 1552486 w 1552486"/>
                  <a:gd name="connsiteY10-44" fmla="*/ 1019798 h 1019798"/>
                  <a:gd name="connsiteX0-45" fmla="*/ 1552486 w 1552486"/>
                  <a:gd name="connsiteY0-46" fmla="*/ 1019798 h 1019798"/>
                  <a:gd name="connsiteX1-47" fmla="*/ 1552486 w 1552486"/>
                  <a:gd name="connsiteY1-48" fmla="*/ 393106 h 1019798"/>
                  <a:gd name="connsiteX2-49" fmla="*/ 1449937 w 1552486"/>
                  <a:gd name="connsiteY2-50" fmla="*/ 393106 h 1019798"/>
                  <a:gd name="connsiteX3-51" fmla="*/ 1449937 w 1552486"/>
                  <a:gd name="connsiteY3-52" fmla="*/ 435835 h 1019798"/>
                  <a:gd name="connsiteX4-53" fmla="*/ 1014102 w 1552486"/>
                  <a:gd name="connsiteY4-54" fmla="*/ 0 h 1019798"/>
                  <a:gd name="connsiteX5-55" fmla="*/ 0 w 1552486"/>
                  <a:gd name="connsiteY5-56" fmla="*/ 122489 h 1019798"/>
                  <a:gd name="connsiteX6-57" fmla="*/ 301952 w 1552486"/>
                  <a:gd name="connsiteY6-58" fmla="*/ 247828 h 1019798"/>
                  <a:gd name="connsiteX7-59" fmla="*/ 977070 w 1552486"/>
                  <a:gd name="connsiteY7-60" fmla="*/ 914400 h 1019798"/>
                  <a:gd name="connsiteX8-61" fmla="*/ 928643 w 1552486"/>
                  <a:gd name="connsiteY8-62" fmla="*/ 914400 h 1019798"/>
                  <a:gd name="connsiteX9-63" fmla="*/ 928643 w 1552486"/>
                  <a:gd name="connsiteY9-64" fmla="*/ 1019798 h 1019798"/>
                  <a:gd name="connsiteX10-65" fmla="*/ 1552486 w 1552486"/>
                  <a:gd name="connsiteY10-66" fmla="*/ 1019798 h 1019798"/>
                  <a:gd name="connsiteX0-67" fmla="*/ 1552486 w 1552486"/>
                  <a:gd name="connsiteY0-68" fmla="*/ 1067086 h 1067086"/>
                  <a:gd name="connsiteX1-69" fmla="*/ 1552486 w 1552486"/>
                  <a:gd name="connsiteY1-70" fmla="*/ 440394 h 1067086"/>
                  <a:gd name="connsiteX2-71" fmla="*/ 1449937 w 1552486"/>
                  <a:gd name="connsiteY2-72" fmla="*/ 440394 h 1067086"/>
                  <a:gd name="connsiteX3-73" fmla="*/ 1449937 w 1552486"/>
                  <a:gd name="connsiteY3-74" fmla="*/ 483123 h 1067086"/>
                  <a:gd name="connsiteX4-75" fmla="*/ 1014102 w 1552486"/>
                  <a:gd name="connsiteY4-76" fmla="*/ 47288 h 1067086"/>
                  <a:gd name="connsiteX5-77" fmla="*/ 0 w 1552486"/>
                  <a:gd name="connsiteY5-78" fmla="*/ 169777 h 1067086"/>
                  <a:gd name="connsiteX6-79" fmla="*/ 301952 w 1552486"/>
                  <a:gd name="connsiteY6-80" fmla="*/ 295116 h 1067086"/>
                  <a:gd name="connsiteX7-81" fmla="*/ 977070 w 1552486"/>
                  <a:gd name="connsiteY7-82" fmla="*/ 961688 h 1067086"/>
                  <a:gd name="connsiteX8-83" fmla="*/ 928643 w 1552486"/>
                  <a:gd name="connsiteY8-84" fmla="*/ 961688 h 1067086"/>
                  <a:gd name="connsiteX9-85" fmla="*/ 928643 w 1552486"/>
                  <a:gd name="connsiteY9-86" fmla="*/ 1067086 h 1067086"/>
                  <a:gd name="connsiteX10-87" fmla="*/ 1552486 w 1552486"/>
                  <a:gd name="connsiteY10-88" fmla="*/ 1067086 h 1067086"/>
                  <a:gd name="connsiteX0-89" fmla="*/ 1552486 w 1552486"/>
                  <a:gd name="connsiteY0-90" fmla="*/ 1174802 h 1174802"/>
                  <a:gd name="connsiteX1-91" fmla="*/ 1552486 w 1552486"/>
                  <a:gd name="connsiteY1-92" fmla="*/ 548110 h 1174802"/>
                  <a:gd name="connsiteX2-93" fmla="*/ 1449937 w 1552486"/>
                  <a:gd name="connsiteY2-94" fmla="*/ 548110 h 1174802"/>
                  <a:gd name="connsiteX3-95" fmla="*/ 1449937 w 1552486"/>
                  <a:gd name="connsiteY3-96" fmla="*/ 590839 h 1174802"/>
                  <a:gd name="connsiteX4-97" fmla="*/ 1014102 w 1552486"/>
                  <a:gd name="connsiteY4-98" fmla="*/ 155004 h 1174802"/>
                  <a:gd name="connsiteX5-99" fmla="*/ 0 w 1552486"/>
                  <a:gd name="connsiteY5-100" fmla="*/ 277493 h 1174802"/>
                  <a:gd name="connsiteX6-101" fmla="*/ 301952 w 1552486"/>
                  <a:gd name="connsiteY6-102" fmla="*/ 402832 h 1174802"/>
                  <a:gd name="connsiteX7-103" fmla="*/ 977070 w 1552486"/>
                  <a:gd name="connsiteY7-104" fmla="*/ 1069404 h 1174802"/>
                  <a:gd name="connsiteX8-105" fmla="*/ 928643 w 1552486"/>
                  <a:gd name="connsiteY8-106" fmla="*/ 1069404 h 1174802"/>
                  <a:gd name="connsiteX9-107" fmla="*/ 928643 w 1552486"/>
                  <a:gd name="connsiteY9-108" fmla="*/ 1174802 h 1174802"/>
                  <a:gd name="connsiteX10-109" fmla="*/ 1552486 w 1552486"/>
                  <a:gd name="connsiteY10-110" fmla="*/ 1174802 h 117480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</a:cxnLst>
                <a:rect l="l" t="t" r="r" b="b"/>
                <a:pathLst>
                  <a:path w="1552486" h="1174802">
                    <a:moveTo>
                      <a:pt x="1552486" y="1174802"/>
                    </a:moveTo>
                    <a:lnTo>
                      <a:pt x="1552486" y="548110"/>
                    </a:lnTo>
                    <a:lnTo>
                      <a:pt x="1449937" y="548110"/>
                    </a:lnTo>
                    <a:lnTo>
                      <a:pt x="1449937" y="590839"/>
                    </a:lnTo>
                    <a:lnTo>
                      <a:pt x="1014102" y="155004"/>
                    </a:lnTo>
                    <a:cubicBezTo>
                      <a:pt x="764374" y="-89025"/>
                      <a:pt x="312397" y="-42499"/>
                      <a:pt x="0" y="277493"/>
                    </a:cubicBezTo>
                    <a:cubicBezTo>
                      <a:pt x="126288" y="250906"/>
                      <a:pt x="258273" y="363901"/>
                      <a:pt x="301952" y="402832"/>
                    </a:cubicBezTo>
                    <a:lnTo>
                      <a:pt x="977070" y="1069404"/>
                    </a:lnTo>
                    <a:lnTo>
                      <a:pt x="928643" y="1069404"/>
                    </a:lnTo>
                    <a:lnTo>
                      <a:pt x="928643" y="1174802"/>
                    </a:lnTo>
                    <a:lnTo>
                      <a:pt x="1552486" y="117480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00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844559" y="4079672"/>
                <a:ext cx="656291" cy="586214"/>
              </a:xfrm>
              <a:prstGeom prst="rect">
                <a:avLst/>
              </a:prstGeom>
              <a:grpFill/>
              <a:effectLst/>
            </p:spPr>
            <p:txBody>
              <a:bodyPr wrap="none">
                <a:normAutofit/>
              </a:bodyPr>
              <a:lstStyle/>
              <a:p>
                <a:r>
                  <a:rPr lang="ko-KO" altLang="ko-KO" sz="3133">
                    <a:solidFill>
                      <a:prstClr val="white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03</a:t>
                </a:r>
                <a:endParaRPr lang="zh-CN" altLang="en-US" sz="3133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rot="2700000">
                <a:off x="6961119" y="3405415"/>
                <a:ext cx="865877" cy="525731"/>
              </a:xfrm>
              <a:prstGeom prst="rect">
                <a:avLst/>
              </a:prstGeom>
              <a:grpFill/>
              <a:effectLst/>
            </p:spPr>
            <p:txBody>
              <a:bodyPr wrap="none">
                <a:normAutofit/>
              </a:bodyPr>
              <a:lstStyle/>
              <a:p>
                <a:r>
                  <a:rPr lang="ko-KO" altLang="ko-KO" sz="2747">
                    <a:solidFill>
                      <a:prstClr val="white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단계</a:t>
                </a:r>
                <a:endParaRPr lang="zh-CN" altLang="en-US" sz="2747">
                  <a:solidFill>
                    <a:prstClr val="white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24" name="Freeform 76"/>
              <p:cNvSpPr>
                <a:spLocks noEditPoints="1"/>
              </p:cNvSpPr>
              <p:nvPr/>
            </p:nvSpPr>
            <p:spPr bwMode="auto">
              <a:xfrm>
                <a:off x="6723727" y="3070144"/>
                <a:ext cx="390942" cy="390942"/>
              </a:xfrm>
              <a:custGeom>
                <a:avLst/>
                <a:gdLst>
                  <a:gd name="T0" fmla="*/ 72 w 144"/>
                  <a:gd name="T1" fmla="*/ 0 h 144"/>
                  <a:gd name="T2" fmla="*/ 0 w 144"/>
                  <a:gd name="T3" fmla="*/ 72 h 144"/>
                  <a:gd name="T4" fmla="*/ 72 w 144"/>
                  <a:gd name="T5" fmla="*/ 144 h 144"/>
                  <a:gd name="T6" fmla="*/ 144 w 144"/>
                  <a:gd name="T7" fmla="*/ 72 h 144"/>
                  <a:gd name="T8" fmla="*/ 72 w 144"/>
                  <a:gd name="T9" fmla="*/ 0 h 144"/>
                  <a:gd name="T10" fmla="*/ 52 w 144"/>
                  <a:gd name="T11" fmla="*/ 34 h 144"/>
                  <a:gd name="T12" fmla="*/ 62 w 144"/>
                  <a:gd name="T13" fmla="*/ 44 h 144"/>
                  <a:gd name="T14" fmla="*/ 52 w 144"/>
                  <a:gd name="T15" fmla="*/ 54 h 144"/>
                  <a:gd name="T16" fmla="*/ 42 w 144"/>
                  <a:gd name="T17" fmla="*/ 44 h 144"/>
                  <a:gd name="T18" fmla="*/ 52 w 144"/>
                  <a:gd name="T19" fmla="*/ 34 h 144"/>
                  <a:gd name="T20" fmla="*/ 88 w 144"/>
                  <a:gd name="T21" fmla="*/ 94 h 144"/>
                  <a:gd name="T22" fmla="*/ 55 w 144"/>
                  <a:gd name="T23" fmla="*/ 121 h 144"/>
                  <a:gd name="T24" fmla="*/ 29 w 144"/>
                  <a:gd name="T25" fmla="*/ 88 h 144"/>
                  <a:gd name="T26" fmla="*/ 62 w 144"/>
                  <a:gd name="T27" fmla="*/ 62 h 144"/>
                  <a:gd name="T28" fmla="*/ 88 w 144"/>
                  <a:gd name="T29" fmla="*/ 94 h 144"/>
                  <a:gd name="T30" fmla="*/ 89 w 144"/>
                  <a:gd name="T31" fmla="*/ 59 h 144"/>
                  <a:gd name="T32" fmla="*/ 73 w 144"/>
                  <a:gd name="T33" fmla="*/ 40 h 144"/>
                  <a:gd name="T34" fmla="*/ 92 w 144"/>
                  <a:gd name="T35" fmla="*/ 24 h 144"/>
                  <a:gd name="T36" fmla="*/ 108 w 144"/>
                  <a:gd name="T37" fmla="*/ 44 h 144"/>
                  <a:gd name="T38" fmla="*/ 89 w 144"/>
                  <a:gd name="T39" fmla="*/ 59 h 144"/>
                  <a:gd name="T40" fmla="*/ 108 w 144"/>
                  <a:gd name="T41" fmla="*/ 94 h 144"/>
                  <a:gd name="T42" fmla="*/ 96 w 144"/>
                  <a:gd name="T43" fmla="*/ 79 h 144"/>
                  <a:gd name="T44" fmla="*/ 111 w 144"/>
                  <a:gd name="T45" fmla="*/ 67 h 144"/>
                  <a:gd name="T46" fmla="*/ 123 w 144"/>
                  <a:gd name="T47" fmla="*/ 82 h 144"/>
                  <a:gd name="T48" fmla="*/ 108 w 144"/>
                  <a:gd name="T49" fmla="*/ 9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4" h="144">
                    <a:moveTo>
                      <a:pt x="72" y="0"/>
                    </a:moveTo>
                    <a:cubicBezTo>
                      <a:pt x="32" y="0"/>
                      <a:pt x="0" y="32"/>
                      <a:pt x="0" y="72"/>
                    </a:cubicBezTo>
                    <a:cubicBezTo>
                      <a:pt x="0" y="112"/>
                      <a:pt x="32" y="144"/>
                      <a:pt x="72" y="144"/>
                    </a:cubicBezTo>
                    <a:cubicBezTo>
                      <a:pt x="112" y="144"/>
                      <a:pt x="144" y="112"/>
                      <a:pt x="144" y="72"/>
                    </a:cubicBezTo>
                    <a:cubicBezTo>
                      <a:pt x="144" y="32"/>
                      <a:pt x="112" y="0"/>
                      <a:pt x="72" y="0"/>
                    </a:cubicBezTo>
                    <a:close/>
                    <a:moveTo>
                      <a:pt x="52" y="34"/>
                    </a:moveTo>
                    <a:cubicBezTo>
                      <a:pt x="58" y="34"/>
                      <a:pt x="62" y="38"/>
                      <a:pt x="62" y="44"/>
                    </a:cubicBezTo>
                    <a:cubicBezTo>
                      <a:pt x="62" y="49"/>
                      <a:pt x="58" y="54"/>
                      <a:pt x="52" y="54"/>
                    </a:cubicBezTo>
                    <a:cubicBezTo>
                      <a:pt x="47" y="54"/>
                      <a:pt x="42" y="49"/>
                      <a:pt x="42" y="44"/>
                    </a:cubicBezTo>
                    <a:cubicBezTo>
                      <a:pt x="42" y="38"/>
                      <a:pt x="47" y="34"/>
                      <a:pt x="52" y="34"/>
                    </a:cubicBezTo>
                    <a:close/>
                    <a:moveTo>
                      <a:pt x="88" y="94"/>
                    </a:moveTo>
                    <a:cubicBezTo>
                      <a:pt x="86" y="111"/>
                      <a:pt x="72" y="122"/>
                      <a:pt x="55" y="121"/>
                    </a:cubicBezTo>
                    <a:cubicBezTo>
                      <a:pt x="39" y="119"/>
                      <a:pt x="27" y="104"/>
                      <a:pt x="29" y="88"/>
                    </a:cubicBezTo>
                    <a:cubicBezTo>
                      <a:pt x="31" y="72"/>
                      <a:pt x="45" y="60"/>
                      <a:pt x="62" y="62"/>
                    </a:cubicBezTo>
                    <a:cubicBezTo>
                      <a:pt x="78" y="64"/>
                      <a:pt x="90" y="78"/>
                      <a:pt x="88" y="94"/>
                    </a:cubicBezTo>
                    <a:close/>
                    <a:moveTo>
                      <a:pt x="89" y="59"/>
                    </a:moveTo>
                    <a:cubicBezTo>
                      <a:pt x="79" y="58"/>
                      <a:pt x="72" y="50"/>
                      <a:pt x="73" y="40"/>
                    </a:cubicBezTo>
                    <a:cubicBezTo>
                      <a:pt x="74" y="30"/>
                      <a:pt x="83" y="23"/>
                      <a:pt x="92" y="24"/>
                    </a:cubicBezTo>
                    <a:cubicBezTo>
                      <a:pt x="102" y="25"/>
                      <a:pt x="109" y="34"/>
                      <a:pt x="108" y="44"/>
                    </a:cubicBezTo>
                    <a:cubicBezTo>
                      <a:pt x="107" y="53"/>
                      <a:pt x="98" y="60"/>
                      <a:pt x="89" y="59"/>
                    </a:cubicBezTo>
                    <a:close/>
                    <a:moveTo>
                      <a:pt x="108" y="94"/>
                    </a:moveTo>
                    <a:cubicBezTo>
                      <a:pt x="101" y="93"/>
                      <a:pt x="95" y="86"/>
                      <a:pt x="96" y="79"/>
                    </a:cubicBezTo>
                    <a:cubicBezTo>
                      <a:pt x="97" y="71"/>
                      <a:pt x="104" y="66"/>
                      <a:pt x="111" y="67"/>
                    </a:cubicBezTo>
                    <a:cubicBezTo>
                      <a:pt x="119" y="68"/>
                      <a:pt x="124" y="74"/>
                      <a:pt x="123" y="82"/>
                    </a:cubicBezTo>
                    <a:cubicBezTo>
                      <a:pt x="123" y="89"/>
                      <a:pt x="116" y="95"/>
                      <a:pt x="108" y="9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vert="horz" wrap="square" lIns="89605" tIns="44803" rIns="89605" bIns="44803" numCol="1" anchor="t" anchorCtr="0" compatLnSpc="1"/>
              <a:lstStyle/>
              <a:p>
                <a:endParaRPr lang="zh-CN" altLang="en-US" sz="1300">
                  <a:solidFill>
                    <a:prstClr val="black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5" name="文本框 24"/>
          <p:cNvSpPr txBox="1"/>
          <p:nvPr/>
        </p:nvSpPr>
        <p:spPr>
          <a:xfrm>
            <a:off x="1059262" y="1764472"/>
            <a:ext cx="1589265" cy="1097940"/>
          </a:xfrm>
          <a:prstGeom prst="rect">
            <a:avLst/>
          </a:prstGeom>
          <a:noFill/>
          <a:effectLst/>
        </p:spPr>
        <p:txBody>
          <a:bodyPr wrap="none" rtlCol="0">
            <a:normAutofit/>
          </a:bodyPr>
          <a:lstStyle/>
          <a:p>
            <a:r>
              <a:rPr lang="ko-KO" altLang="ko-KO" sz="1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타이틀 프리셋</a:t>
            </a:r>
          </a:p>
          <a:p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endParaRPr lang="en-US" altLang="zh-CN" sz="3133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88521" y="1764472"/>
            <a:ext cx="1589265" cy="1097940"/>
          </a:xfrm>
          <a:prstGeom prst="rect">
            <a:avLst/>
          </a:prstGeom>
          <a:noFill/>
          <a:effectLst/>
        </p:spPr>
        <p:txBody>
          <a:bodyPr wrap="none" rtlCol="0">
            <a:normAutofit/>
          </a:bodyPr>
          <a:lstStyle/>
          <a:p>
            <a:r>
              <a:rPr lang="ko-KO" altLang="ko-KO" sz="1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타이틀 프리셋</a:t>
            </a:r>
          </a:p>
          <a:p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endParaRPr lang="en-US" altLang="zh-CN" sz="3133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32455" y="5724901"/>
            <a:ext cx="1589265" cy="1097940"/>
          </a:xfrm>
          <a:prstGeom prst="rect">
            <a:avLst/>
          </a:prstGeom>
          <a:noFill/>
          <a:effectLst/>
        </p:spPr>
        <p:txBody>
          <a:bodyPr wrap="none" rtlCol="0">
            <a:normAutofit/>
          </a:bodyPr>
          <a:lstStyle/>
          <a:p>
            <a:r>
              <a:rPr lang="ko-KO" altLang="ko-KO" sz="1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타이틀 프리셋</a:t>
            </a:r>
          </a:p>
          <a:p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endParaRPr lang="en-US" altLang="zh-CN" sz="3133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61710" y="5724901"/>
            <a:ext cx="1589265" cy="1097940"/>
          </a:xfrm>
          <a:prstGeom prst="rect">
            <a:avLst/>
          </a:prstGeom>
          <a:noFill/>
          <a:effectLst/>
        </p:spPr>
        <p:txBody>
          <a:bodyPr wrap="none" rtlCol="0">
            <a:normAutofit/>
          </a:bodyPr>
          <a:lstStyle/>
          <a:p>
            <a:r>
              <a:rPr lang="ko-KO" altLang="ko-KO" sz="1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타이틀 프리셋</a:t>
            </a:r>
          </a:p>
          <a:p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r>
              <a:rPr lang="ko-KO" altLang="ko-KO" sz="8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텍스트를 삽입하려면 클릭하세요.</a:t>
            </a:r>
          </a:p>
          <a:p>
            <a:endParaRPr lang="en-US" altLang="zh-CN" sz="3133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C509B4-3DCA-4D3E-80A6-B2AFBB339156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O" altLang="ko-KO" sz="16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캡션 디렉터리 하나에 제목 추가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37A2C178-B270-4837-803D-348271EDDB3A}"/>
              </a:ext>
            </a:extLst>
          </p:cNvPr>
          <p:cNvSpPr/>
          <p:nvPr/>
        </p:nvSpPr>
        <p:spPr>
          <a:xfrm>
            <a:off x="80572" y="293063"/>
            <a:ext cx="3710032" cy="3352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smtClean="0">
                <a:solidFill>
                  <a:srgbClr val="86C6E6"/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컴포넌트 설계</a:t>
            </a:r>
            <a:endParaRPr lang="zh-CN" altLang="en-US" sz="40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pic>
        <p:nvPicPr>
          <p:cNvPr id="15" name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524" y="1259840"/>
            <a:ext cx="10469287" cy="524634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810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E3ADDE80-5E2B-4867-A35A-0B8371A2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8" b="56716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0ADF203A-7187-46AB-9D9A-59EFEBAD7654}"/>
              </a:ext>
            </a:extLst>
          </p:cNvPr>
          <p:cNvSpPr/>
          <p:nvPr/>
        </p:nvSpPr>
        <p:spPr>
          <a:xfrm>
            <a:off x="3265490" y="3204186"/>
            <a:ext cx="1459392" cy="40020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R" altLang="en-US" sz="2000" kern="1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제작 사유</a:t>
            </a:r>
            <a:endParaRPr kumimoji="0" lang="zh-CN" altLang="en-US" sz="2000" u="none" strike="noStrike" kern="100" cap="none" spc="0" normalizeH="0" baseline="0" noProof="0" dirty="0">
              <a:ln>
                <a:noFill/>
              </a:ln>
              <a:solidFill>
                <a:srgbClr val="86C6E6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A2C82B4-843F-4BB8-9429-34F88A0AD0C3}"/>
              </a:ext>
            </a:extLst>
          </p:cNvPr>
          <p:cNvSpPr/>
          <p:nvPr/>
        </p:nvSpPr>
        <p:spPr>
          <a:xfrm>
            <a:off x="7275514" y="3204186"/>
            <a:ext cx="1699898" cy="40020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R" altLang="en-US" sz="2000" kern="100" noProof="0" dirty="0" smtClean="0">
                <a:solidFill>
                  <a:srgbClr val="86C6E6"/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시장 조사</a:t>
            </a:r>
            <a:endParaRPr kumimoji="0" lang="zh-CN" altLang="en-US" sz="2000" u="none" strike="noStrike" kern="100" cap="none" spc="0" normalizeH="0" baseline="0" noProof="0" dirty="0">
              <a:ln>
                <a:noFill/>
              </a:ln>
              <a:solidFill>
                <a:srgbClr val="86C6E6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62D3EEC-8A9C-4121-8550-6EA962FCE50C}"/>
              </a:ext>
            </a:extLst>
          </p:cNvPr>
          <p:cNvSpPr/>
          <p:nvPr/>
        </p:nvSpPr>
        <p:spPr>
          <a:xfrm>
            <a:off x="3265490" y="4188683"/>
            <a:ext cx="1744749" cy="40020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R" altLang="en-US" sz="2000" kern="1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서비스 이용법</a:t>
            </a:r>
            <a:endParaRPr kumimoji="0" lang="zh-CN" altLang="en-US" sz="2000" u="none" strike="noStrike" kern="100" cap="none" spc="0" normalizeH="0" baseline="0" noProof="0" dirty="0">
              <a:ln>
                <a:noFill/>
              </a:ln>
              <a:solidFill>
                <a:srgbClr val="86C6E6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EA410CA-904E-41F9-B1C9-44E59D991EF7}"/>
              </a:ext>
            </a:extLst>
          </p:cNvPr>
          <p:cNvSpPr/>
          <p:nvPr/>
        </p:nvSpPr>
        <p:spPr>
          <a:xfrm>
            <a:off x="7275514" y="4188683"/>
            <a:ext cx="2001490" cy="40020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ko-KR" sz="2000" kern="1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UIUX </a:t>
            </a:r>
            <a:r>
              <a:rPr lang="ko-KR" altLang="en-US" sz="2000" kern="1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구현</a:t>
            </a:r>
            <a:endParaRPr kumimoji="0" lang="zh-CN" altLang="en-US" sz="2000" u="none" strike="noStrike" kern="100" cap="none" spc="0" normalizeH="0" baseline="0" noProof="0" dirty="0">
              <a:ln>
                <a:noFill/>
              </a:ln>
              <a:solidFill>
                <a:srgbClr val="86C6E6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B2A0C050-6AEF-4D3D-8892-68BB8D9DCCB7}"/>
              </a:ext>
            </a:extLst>
          </p:cNvPr>
          <p:cNvSpPr/>
          <p:nvPr/>
        </p:nvSpPr>
        <p:spPr>
          <a:xfrm>
            <a:off x="4605338" y="338535"/>
            <a:ext cx="3324225" cy="586435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10000"/>
          </a:bodyPr>
          <a:lstStyle/>
          <a:p>
            <a:pPr algn="ctr" eaLnBrk="1" hangingPunct="1">
              <a:lnSpc>
                <a:spcPct val="120000"/>
              </a:lnSpc>
            </a:pPr>
            <a:r>
              <a:rPr lang="ko-KR" altLang="en-US" sz="2800" b="1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차례</a:t>
            </a:r>
            <a:endParaRPr lang="ko-KO" altLang="ko-KO" sz="2800" b="1" dirty="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43" name="圆角矩形 1">
            <a:extLst>
              <a:ext uri="{FF2B5EF4-FFF2-40B4-BE49-F238E27FC236}">
                <a16:creationId xmlns:a16="http://schemas.microsoft.com/office/drawing/2014/main" id="{93BB16B3-0E71-4025-92B4-A4B6B3D260D0}"/>
              </a:ext>
            </a:extLst>
          </p:cNvPr>
          <p:cNvSpPr/>
          <p:nvPr/>
        </p:nvSpPr>
        <p:spPr>
          <a:xfrm>
            <a:off x="2640013" y="3166011"/>
            <a:ext cx="487363" cy="4889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2500" lnSpcReduction="20000"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3200" u="none" strike="noStrike" kern="1200" cap="none" spc="0" normalizeH="0" baseline="0" noProof="0">
                <a:ln>
                  <a:noFill/>
                </a:ln>
                <a:solidFill>
                  <a:srgbClr val="86C6E6"/>
                </a:solidFill>
                <a:effectLst/>
                <a:uLnTx/>
                <a:uFillTx/>
                <a:latin typeface="NanumGothic"/>
                <a:ea typeface="NanumGothic"/>
                <a:cs typeface="+mn-ea"/>
                <a:sym typeface="+mn-lt"/>
              </a:rPr>
              <a:t>1</a:t>
            </a:r>
          </a:p>
        </p:txBody>
      </p:sp>
      <p:sp>
        <p:nvSpPr>
          <p:cNvPr id="44" name="圆角矩形 16">
            <a:extLst>
              <a:ext uri="{FF2B5EF4-FFF2-40B4-BE49-F238E27FC236}">
                <a16:creationId xmlns:a16="http://schemas.microsoft.com/office/drawing/2014/main" id="{DA092580-3355-4632-A829-E4DFBCDC2212}"/>
              </a:ext>
            </a:extLst>
          </p:cNvPr>
          <p:cNvSpPr/>
          <p:nvPr/>
        </p:nvSpPr>
        <p:spPr>
          <a:xfrm>
            <a:off x="6648450" y="3166011"/>
            <a:ext cx="488950" cy="4889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2500" lnSpcReduction="20000"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3200" u="none" strike="noStrike" kern="1200" cap="none" spc="0" normalizeH="0" baseline="0" noProof="0">
                <a:ln>
                  <a:noFill/>
                </a:ln>
                <a:solidFill>
                  <a:srgbClr val="86C6E6"/>
                </a:solidFill>
                <a:effectLst/>
                <a:uLnTx/>
                <a:uFillTx/>
                <a:latin typeface="NanumGothic"/>
                <a:ea typeface="NanumGothic"/>
                <a:cs typeface="+mn-ea"/>
                <a:sym typeface="+mn-lt"/>
              </a:rPr>
              <a:t>2</a:t>
            </a:r>
          </a:p>
        </p:txBody>
      </p:sp>
      <p:sp>
        <p:nvSpPr>
          <p:cNvPr id="45" name="圆角矩形 17">
            <a:extLst>
              <a:ext uri="{FF2B5EF4-FFF2-40B4-BE49-F238E27FC236}">
                <a16:creationId xmlns:a16="http://schemas.microsoft.com/office/drawing/2014/main" id="{902AFEF1-EFF6-423A-AD1B-02B2ABA0A218}"/>
              </a:ext>
            </a:extLst>
          </p:cNvPr>
          <p:cNvSpPr/>
          <p:nvPr/>
        </p:nvSpPr>
        <p:spPr>
          <a:xfrm>
            <a:off x="2640013" y="4144309"/>
            <a:ext cx="487363" cy="4889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2500" lnSpcReduction="20000"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3200" u="none" strike="noStrike" kern="1200" cap="none" spc="0" normalizeH="0" baseline="0" noProof="0">
                <a:ln>
                  <a:noFill/>
                </a:ln>
                <a:solidFill>
                  <a:srgbClr val="86C6E6"/>
                </a:solidFill>
                <a:effectLst/>
                <a:uLnTx/>
                <a:uFillTx/>
                <a:latin typeface="NanumGothic"/>
                <a:ea typeface="NanumGothic"/>
                <a:cs typeface="+mn-ea"/>
                <a:sym typeface="+mn-lt"/>
              </a:rPr>
              <a:t>3</a:t>
            </a:r>
          </a:p>
        </p:txBody>
      </p:sp>
      <p:sp>
        <p:nvSpPr>
          <p:cNvPr id="46" name="圆角矩形 18">
            <a:extLst>
              <a:ext uri="{FF2B5EF4-FFF2-40B4-BE49-F238E27FC236}">
                <a16:creationId xmlns:a16="http://schemas.microsoft.com/office/drawing/2014/main" id="{25A3AC10-C146-45D1-87B3-5F40CD458DB9}"/>
              </a:ext>
            </a:extLst>
          </p:cNvPr>
          <p:cNvSpPr/>
          <p:nvPr/>
        </p:nvSpPr>
        <p:spPr>
          <a:xfrm>
            <a:off x="6648450" y="4144309"/>
            <a:ext cx="488950" cy="4889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2500" lnSpcReduction="20000"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ko-KO" altLang="ko-KO" sz="3200" u="none" strike="noStrike" kern="1200" cap="none" spc="0" normalizeH="0" baseline="0" noProof="0" dirty="0">
                <a:ln>
                  <a:noFill/>
                </a:ln>
                <a:solidFill>
                  <a:srgbClr val="86C6E6"/>
                </a:solidFill>
                <a:effectLst/>
                <a:uLnTx/>
                <a:uFillTx/>
                <a:latin typeface="NanumGothic"/>
                <a:ea typeface="NanumGothic"/>
                <a:cs typeface="+mn-ea"/>
                <a:sym typeface="+mn-lt"/>
              </a:rPr>
              <a:t>4</a:t>
            </a:r>
          </a:p>
        </p:txBody>
      </p:sp>
      <p:sp>
        <p:nvSpPr>
          <p:cNvPr id="16" name="矩形 38">
            <a:extLst>
              <a:ext uri="{FF2B5EF4-FFF2-40B4-BE49-F238E27FC236}">
                <a16:creationId xmlns:a16="http://schemas.microsoft.com/office/drawing/2014/main" id="{AEA410CA-904E-41F9-B1C9-44E59D991EF7}"/>
              </a:ext>
            </a:extLst>
          </p:cNvPr>
          <p:cNvSpPr/>
          <p:nvPr/>
        </p:nvSpPr>
        <p:spPr>
          <a:xfrm>
            <a:off x="3265490" y="5203570"/>
            <a:ext cx="2634960" cy="40020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ko-KR" altLang="en-US" sz="2000" kern="1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데이터 </a:t>
            </a:r>
            <a:r>
              <a:rPr lang="ko-KR" altLang="en-US" sz="2000" kern="1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모델링 및 설계</a:t>
            </a:r>
            <a:endParaRPr kumimoji="0" lang="zh-CN" altLang="en-US" sz="2000" u="none" strike="noStrike" kern="100" cap="none" spc="0" normalizeH="0" baseline="0" noProof="0" dirty="0">
              <a:ln>
                <a:noFill/>
              </a:ln>
              <a:solidFill>
                <a:srgbClr val="86C6E6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5A3AC10-C146-45D1-87B3-5F40CD458DB9}"/>
              </a:ext>
            </a:extLst>
          </p:cNvPr>
          <p:cNvSpPr/>
          <p:nvPr/>
        </p:nvSpPr>
        <p:spPr>
          <a:xfrm>
            <a:off x="2640013" y="5203570"/>
            <a:ext cx="488950" cy="4889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2500" lnSpcReduction="20000"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ko-KO" sz="3200" noProof="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5</a:t>
            </a:r>
            <a:endParaRPr kumimoji="0" lang="ko-KO" altLang="ko-KO" sz="3200" u="none" strike="noStrike" kern="1200" cap="none" spc="0" normalizeH="0" baseline="0" noProof="0" dirty="0">
              <a:ln>
                <a:noFill/>
              </a:ln>
              <a:solidFill>
                <a:srgbClr val="86C6E6"/>
              </a:solidFill>
              <a:effectLst/>
              <a:uLnTx/>
              <a:uFillTx/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23" name="矩形 38">
            <a:extLst>
              <a:ext uri="{FF2B5EF4-FFF2-40B4-BE49-F238E27FC236}">
                <a16:creationId xmlns:a16="http://schemas.microsoft.com/office/drawing/2014/main" id="{AEA410CA-904E-41F9-B1C9-44E59D991EF7}"/>
              </a:ext>
            </a:extLst>
          </p:cNvPr>
          <p:cNvSpPr/>
          <p:nvPr/>
        </p:nvSpPr>
        <p:spPr>
          <a:xfrm>
            <a:off x="7275514" y="5251378"/>
            <a:ext cx="2001490" cy="400202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lvl="0" defTabSz="68580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kern="100" dirty="0" err="1">
                <a:solidFill>
                  <a:srgbClr val="86C6E6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rPr>
              <a:t>QnA</a:t>
            </a:r>
            <a:endParaRPr lang="zh-CN" altLang="en-US" sz="2000" kern="1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5" name="圆角矩形 18">
            <a:extLst>
              <a:ext uri="{FF2B5EF4-FFF2-40B4-BE49-F238E27FC236}">
                <a16:creationId xmlns:a16="http://schemas.microsoft.com/office/drawing/2014/main" id="{25A3AC10-C146-45D1-87B3-5F40CD458DB9}"/>
              </a:ext>
            </a:extLst>
          </p:cNvPr>
          <p:cNvSpPr/>
          <p:nvPr/>
        </p:nvSpPr>
        <p:spPr>
          <a:xfrm>
            <a:off x="6648450" y="5203570"/>
            <a:ext cx="488950" cy="4889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2500" lnSpcReduction="20000"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ko-KO" sz="32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6</a:t>
            </a:r>
            <a:endParaRPr kumimoji="0" lang="ko-KO" altLang="ko-KO" sz="3200" u="none" strike="noStrike" kern="1200" cap="none" spc="0" normalizeH="0" baseline="0" noProof="0" dirty="0">
              <a:ln>
                <a:noFill/>
              </a:ln>
              <a:solidFill>
                <a:srgbClr val="86C6E6"/>
              </a:solidFill>
              <a:effectLst/>
              <a:uLnTx/>
              <a:uFillTx/>
              <a:latin typeface="NanumGothic"/>
              <a:ea typeface="NanumGothic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39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7" grpId="0"/>
      <p:bldP spid="39" grpId="0"/>
      <p:bldP spid="42" grpId="0"/>
      <p:bldP spid="43" grpId="0" animBg="1"/>
      <p:bldP spid="44" grpId="0" animBg="1"/>
      <p:bldP spid="45" grpId="0" animBg="1"/>
      <p:bldP spid="46" grpId="0" animBg="1"/>
      <p:bldP spid="16" grpId="0"/>
      <p:bldP spid="19" grpId="0" animBg="1"/>
      <p:bldP spid="23" grpId="0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8C17B9EB-6347-45BF-8F18-917869E4F465}"/>
              </a:ext>
            </a:extLst>
          </p:cNvPr>
          <p:cNvSpPr/>
          <p:nvPr/>
        </p:nvSpPr>
        <p:spPr bwMode="auto">
          <a:xfrm>
            <a:off x="2096532" y="3554974"/>
            <a:ext cx="7998938" cy="49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 lnSpcReduction="10000"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48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내년 계획</a:t>
            </a:r>
            <a:endParaRPr lang="zh-CN" altLang="en-US" sz="48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7392A1A-D173-4361-A668-AC28F4F6BFF5}"/>
              </a:ext>
            </a:extLst>
          </p:cNvPr>
          <p:cNvSpPr/>
          <p:nvPr/>
        </p:nvSpPr>
        <p:spPr bwMode="auto">
          <a:xfrm>
            <a:off x="2666653" y="4254589"/>
            <a:ext cx="6858693" cy="32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/>
          </a:bodyPr>
          <a:lstStyle/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975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 있습니다. 이것은 자리 표시자입니다. 여기에 텍스트를 입력하거나 붙여넣을 수 있습니다. 이것은 자리 표시자입니다. 여기에 텍스트를 입력하거나 붙여넣을 수 있습니다.</a:t>
            </a:r>
            <a:endParaRPr lang="zh-CN" altLang="en-US" sz="975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F2214F9-1DD2-4355-9A26-96FBFC7C61CF}"/>
              </a:ext>
            </a:extLst>
          </p:cNvPr>
          <p:cNvSpPr/>
          <p:nvPr/>
        </p:nvSpPr>
        <p:spPr bwMode="auto">
          <a:xfrm>
            <a:off x="5506325" y="2633202"/>
            <a:ext cx="1179351" cy="70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 fontScale="97500"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04</a:t>
            </a:r>
            <a:endParaRPr lang="zh-CN" altLang="en-US" sz="660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A8A363-A90C-4E1B-807A-DFEF94340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2" r="31877" b="10884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7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660361" y="3127429"/>
            <a:ext cx="855523" cy="24384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ko-KO" altLang="ko-KO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3632" y="3127429"/>
            <a:ext cx="855523" cy="24384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ko-KO" altLang="ko-KO" sz="16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텍스트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24205" y="2538958"/>
            <a:ext cx="2062923" cy="233111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O" altLang="ko-KO" sz="16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 있습니다. 이것은 자리 표시자입니다. 여기에 텍스트를 입력하거나 붙여넣을 수 있습니다. 이것은 자리 표시자입니다.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BD233EA-B9D4-4649-9D4E-34046C75E307}"/>
              </a:ext>
            </a:extLst>
          </p:cNvPr>
          <p:cNvGrpSpPr/>
          <p:nvPr/>
        </p:nvGrpSpPr>
        <p:grpSpPr>
          <a:xfrm>
            <a:off x="4365637" y="1581831"/>
            <a:ext cx="3418050" cy="3568187"/>
            <a:chOff x="4365637" y="1581831"/>
            <a:chExt cx="3418050" cy="3568187"/>
          </a:xfrm>
          <a:solidFill>
            <a:srgbClr val="86C6E6"/>
          </a:solidFill>
        </p:grpSpPr>
        <p:sp>
          <p:nvSpPr>
            <p:cNvPr id="7" name="矩形 2"/>
            <p:cNvSpPr/>
            <p:nvPr/>
          </p:nvSpPr>
          <p:spPr>
            <a:xfrm rot="2700000">
              <a:off x="5882676" y="2382005"/>
              <a:ext cx="1901011" cy="1901011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 rot="2700000">
              <a:off x="4365637" y="2382005"/>
              <a:ext cx="1901011" cy="1901011"/>
            </a:xfrm>
            <a:custGeom>
              <a:avLst/>
              <a:gdLst/>
              <a:ahLst/>
              <a:cxnLst/>
              <a:rect l="l" t="t" r="r" b="b"/>
              <a:pathLst>
                <a:path w="1584176" h="1584176">
                  <a:moveTo>
                    <a:pt x="231381" y="231381"/>
                  </a:moveTo>
                  <a:lnTo>
                    <a:pt x="231381" y="1352795"/>
                  </a:lnTo>
                  <a:lnTo>
                    <a:pt x="1352795" y="1352795"/>
                  </a:lnTo>
                  <a:lnTo>
                    <a:pt x="1352795" y="231381"/>
                  </a:lnTo>
                  <a:close/>
                  <a:moveTo>
                    <a:pt x="0" y="0"/>
                  </a:moveTo>
                  <a:lnTo>
                    <a:pt x="1584176" y="0"/>
                  </a:lnTo>
                  <a:lnTo>
                    <a:pt x="1584176" y="1584176"/>
                  </a:lnTo>
                  <a:lnTo>
                    <a:pt x="0" y="158417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5822914" y="1581831"/>
              <a:ext cx="503495" cy="503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5822914" y="4646523"/>
              <a:ext cx="503495" cy="503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24209" y="1782857"/>
            <a:ext cx="1971953" cy="27432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ko-KO" altLang="ko-KO" sz="18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귀하의 직위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0529" y="2538958"/>
            <a:ext cx="2062923" cy="233111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O" altLang="ko-KO" sz="16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 있습니다. 이것은 자리 표시자입니다. 여기에 텍스트를 입력하거나 붙여넣을 수 있습니다. 이것은 자리 표시자입니다.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0532" y="1782857"/>
            <a:ext cx="1971953" cy="274320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ko-KO" altLang="ko-KO" sz="1800">
                <a:solidFill>
                  <a:schemeClr val="tx1">
                    <a:lumMod val="75000"/>
                    <a:lumOff val="2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귀하의 직위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A2C178-B270-4837-803D-348271EDDB3A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O" altLang="ko-KO" sz="16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캡션 디렉터리 하나에 제목 추가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868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/>
      <p:bldP spid="17" grpId="0"/>
      <p:bldP spid="18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718615" y="2175355"/>
            <a:ext cx="775247" cy="685781"/>
          </a:xfrm>
          <a:prstGeom prst="rect">
            <a:avLst/>
          </a:prstGeom>
          <a:noFill/>
        </p:spPr>
        <p:txBody>
          <a:bodyPr wrap="none" lIns="115587" tIns="57793" rIns="115587" bIns="57793" rtlCol="0">
            <a:normAutofit/>
          </a:bodyPr>
          <a:lstStyle/>
          <a:p>
            <a:r>
              <a:rPr lang="ko-KO" altLang="ko-KO" sz="3698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01</a:t>
            </a:r>
            <a:endParaRPr lang="zh-CN" altLang="en-US" sz="3698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85621" y="3330204"/>
            <a:ext cx="775247" cy="685781"/>
          </a:xfrm>
          <a:prstGeom prst="rect">
            <a:avLst/>
          </a:prstGeom>
          <a:noFill/>
        </p:spPr>
        <p:txBody>
          <a:bodyPr wrap="none" lIns="115587" tIns="57793" rIns="115587" bIns="57793" rtlCol="0">
            <a:normAutofit/>
          </a:bodyPr>
          <a:lstStyle/>
          <a:p>
            <a:r>
              <a:rPr lang="ko-KO" altLang="ko-KO" sz="3698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02</a:t>
            </a:r>
            <a:endParaRPr lang="zh-CN" altLang="en-US" sz="3698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4844" y="4494261"/>
            <a:ext cx="775247" cy="685781"/>
          </a:xfrm>
          <a:prstGeom prst="rect">
            <a:avLst/>
          </a:prstGeom>
          <a:noFill/>
        </p:spPr>
        <p:txBody>
          <a:bodyPr wrap="none" lIns="115587" tIns="57793" rIns="115587" bIns="57793" rtlCol="0">
            <a:normAutofit/>
          </a:bodyPr>
          <a:lstStyle/>
          <a:p>
            <a:r>
              <a:rPr lang="ko-KO" altLang="ko-KO" sz="3698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03</a:t>
            </a:r>
            <a:endParaRPr lang="zh-CN" altLang="en-US" sz="3698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4983777" y="5484242"/>
            <a:ext cx="5187672" cy="293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4983777" y="4588715"/>
            <a:ext cx="5187672" cy="293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5000313" y="3701631"/>
            <a:ext cx="5187672" cy="293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05DDC56-BB3D-4C97-9313-751B648B73F6}"/>
              </a:ext>
            </a:extLst>
          </p:cNvPr>
          <p:cNvGrpSpPr/>
          <p:nvPr/>
        </p:nvGrpSpPr>
        <p:grpSpPr>
          <a:xfrm>
            <a:off x="1520933" y="1628899"/>
            <a:ext cx="8650516" cy="4102311"/>
            <a:chOff x="1520933" y="1628899"/>
            <a:chExt cx="8650516" cy="4102311"/>
          </a:xfrm>
          <a:solidFill>
            <a:srgbClr val="86C6E6"/>
          </a:solidFill>
        </p:grpSpPr>
        <p:sp>
          <p:nvSpPr>
            <p:cNvPr id="12" name="环形箭头 11"/>
            <p:cNvSpPr/>
            <p:nvPr/>
          </p:nvSpPr>
          <p:spPr>
            <a:xfrm rot="5821583">
              <a:off x="2103005" y="1628970"/>
              <a:ext cx="1897121" cy="1896979"/>
            </a:xfrm>
            <a:prstGeom prst="circularArrow">
              <a:avLst>
                <a:gd name="adj1" fmla="val 12210"/>
                <a:gd name="adj2" fmla="val 962415"/>
                <a:gd name="adj3" fmla="val 20476901"/>
                <a:gd name="adj4" fmla="val 4790682"/>
                <a:gd name="adj5" fmla="val 100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587" tIns="57793" rIns="115587" bIns="57793" rtlCol="0" anchor="ctr"/>
            <a:lstStyle/>
            <a:p>
              <a:pPr algn="ctr"/>
              <a:endParaRPr lang="zh-CN" altLang="en-US" sz="1707">
                <a:solidFill>
                  <a:schemeClr val="tx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3" name="环形箭头 12"/>
            <p:cNvSpPr/>
            <p:nvPr/>
          </p:nvSpPr>
          <p:spPr>
            <a:xfrm rot="15407820" flipH="1">
              <a:off x="1520861" y="2754424"/>
              <a:ext cx="1897123" cy="1896980"/>
            </a:xfrm>
            <a:prstGeom prst="circularArrow">
              <a:avLst>
                <a:gd name="adj1" fmla="val 12210"/>
                <a:gd name="adj2" fmla="val 962415"/>
                <a:gd name="adj3" fmla="val 20476901"/>
                <a:gd name="adj4" fmla="val 7214319"/>
                <a:gd name="adj5" fmla="val 1001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587" tIns="57793" rIns="115587" bIns="57793" rtlCol="0" anchor="ctr"/>
            <a:lstStyle/>
            <a:p>
              <a:pPr algn="ctr"/>
              <a:endParaRPr lang="zh-CN" altLang="en-US" sz="1707">
                <a:solidFill>
                  <a:schemeClr val="tx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4" name="同心圆 4"/>
            <p:cNvSpPr/>
            <p:nvPr/>
          </p:nvSpPr>
          <p:spPr>
            <a:xfrm>
              <a:off x="2213585" y="3984277"/>
              <a:ext cx="1705337" cy="1746933"/>
            </a:xfrm>
            <a:custGeom>
              <a:avLst/>
              <a:gdLst/>
              <a:ahLst/>
              <a:cxnLst/>
              <a:rect l="l" t="t" r="r" b="b"/>
              <a:pathLst>
                <a:path w="1505802" h="1542416">
                  <a:moveTo>
                    <a:pt x="752901" y="0"/>
                  </a:moveTo>
                  <a:cubicBezTo>
                    <a:pt x="1168717" y="0"/>
                    <a:pt x="1505802" y="345282"/>
                    <a:pt x="1505802" y="771208"/>
                  </a:cubicBezTo>
                  <a:cubicBezTo>
                    <a:pt x="1505802" y="1197134"/>
                    <a:pt x="1168717" y="1542416"/>
                    <a:pt x="752901" y="1542416"/>
                  </a:cubicBezTo>
                  <a:cubicBezTo>
                    <a:pt x="337085" y="1542416"/>
                    <a:pt x="0" y="1197134"/>
                    <a:pt x="0" y="771208"/>
                  </a:cubicBezTo>
                  <a:lnTo>
                    <a:pt x="939" y="752159"/>
                  </a:lnTo>
                  <a:lnTo>
                    <a:pt x="192314" y="752159"/>
                  </a:lnTo>
                  <a:lnTo>
                    <a:pt x="190454" y="771208"/>
                  </a:lnTo>
                  <a:cubicBezTo>
                    <a:pt x="190454" y="1091950"/>
                    <a:pt x="442270" y="1351962"/>
                    <a:pt x="752901" y="1351962"/>
                  </a:cubicBezTo>
                  <a:cubicBezTo>
                    <a:pt x="1063532" y="1351962"/>
                    <a:pt x="1315348" y="1091950"/>
                    <a:pt x="1315348" y="771208"/>
                  </a:cubicBezTo>
                  <a:cubicBezTo>
                    <a:pt x="1315348" y="450466"/>
                    <a:pt x="1063532" y="190454"/>
                    <a:pt x="752901" y="190454"/>
                  </a:cubicBezTo>
                  <a:cubicBezTo>
                    <a:pt x="618068" y="190454"/>
                    <a:pt x="494315" y="239443"/>
                    <a:pt x="399119" y="323129"/>
                  </a:cubicBezTo>
                  <a:lnTo>
                    <a:pt x="237651" y="211403"/>
                  </a:lnTo>
                  <a:cubicBezTo>
                    <a:pt x="371203" y="79840"/>
                    <a:pt x="552949" y="0"/>
                    <a:pt x="75290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5587" tIns="57793" rIns="115587" bIns="57793" rtlCol="0" anchor="ctr"/>
            <a:lstStyle/>
            <a:p>
              <a:pPr algn="ctr"/>
              <a:endParaRPr lang="zh-CN" altLang="en-US" sz="1707">
                <a:solidFill>
                  <a:schemeClr val="tx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16C672C-551C-4A25-BB34-3EF906885F18}"/>
                </a:ext>
              </a:extLst>
            </p:cNvPr>
            <p:cNvGrpSpPr/>
            <p:nvPr/>
          </p:nvGrpSpPr>
          <p:grpSpPr>
            <a:xfrm>
              <a:off x="4983777" y="2019967"/>
              <a:ext cx="5187672" cy="3422689"/>
              <a:chOff x="4983777" y="2019967"/>
              <a:chExt cx="5187672" cy="3422689"/>
            </a:xfrm>
            <a:grpFill/>
          </p:grpSpPr>
          <p:sp>
            <p:nvSpPr>
              <p:cNvPr id="18" name="矩形 17"/>
              <p:cNvSpPr/>
              <p:nvPr/>
            </p:nvSpPr>
            <p:spPr>
              <a:xfrm>
                <a:off x="5000316" y="3170093"/>
                <a:ext cx="491003" cy="491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587" tIns="57793" rIns="115587" bIns="57793" rtlCol="0" anchor="ctr"/>
              <a:lstStyle/>
              <a:p>
                <a:pPr algn="ctr"/>
                <a:endParaRPr lang="zh-CN" altLang="en-US" sz="1707"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000287" y="3196002"/>
                <a:ext cx="538002" cy="437700"/>
              </a:xfrm>
              <a:prstGeom prst="rect">
                <a:avLst/>
              </a:prstGeom>
              <a:grpFill/>
            </p:spPr>
            <p:txBody>
              <a:bodyPr wrap="none" lIns="115587" tIns="57793" rIns="115587" bIns="57793" rtlCol="0">
                <a:normAutofit/>
              </a:bodyPr>
              <a:lstStyle/>
              <a:p>
                <a:r>
                  <a:rPr lang="ko-KO" altLang="ko-KO" sz="2086">
                    <a:solidFill>
                      <a:schemeClr val="bg1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01</a:t>
                </a:r>
                <a:endParaRPr lang="zh-CN" altLang="en-US" sz="2086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000316" y="4057569"/>
                <a:ext cx="491003" cy="491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587" tIns="57793" rIns="115587" bIns="57793" rtlCol="0" anchor="ctr"/>
              <a:lstStyle/>
              <a:p>
                <a:pPr algn="ctr"/>
                <a:endParaRPr lang="zh-CN" altLang="en-US" sz="1707"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990128" y="4083477"/>
                <a:ext cx="538002" cy="437700"/>
              </a:xfrm>
              <a:prstGeom prst="rect">
                <a:avLst/>
              </a:prstGeom>
              <a:grpFill/>
            </p:spPr>
            <p:txBody>
              <a:bodyPr wrap="none" lIns="115587" tIns="57793" rIns="115587" bIns="57793" rtlCol="0">
                <a:normAutofit/>
              </a:bodyPr>
              <a:lstStyle/>
              <a:p>
                <a:r>
                  <a:rPr lang="ko-KO" altLang="ko-KO" sz="2086">
                    <a:solidFill>
                      <a:schemeClr val="bg1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02</a:t>
                </a:r>
                <a:endParaRPr lang="zh-CN" altLang="en-US" sz="2086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000316" y="4951616"/>
                <a:ext cx="491003" cy="491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587" tIns="57793" rIns="115587" bIns="57793" rtlCol="0" anchor="ctr"/>
              <a:lstStyle/>
              <a:p>
                <a:pPr algn="ctr"/>
                <a:endParaRPr lang="zh-CN" altLang="en-US" sz="1707"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990128" y="4977524"/>
                <a:ext cx="538002" cy="437700"/>
              </a:xfrm>
              <a:prstGeom prst="rect">
                <a:avLst/>
              </a:prstGeom>
              <a:grpFill/>
            </p:spPr>
            <p:txBody>
              <a:bodyPr wrap="none" lIns="115587" tIns="57793" rIns="115587" bIns="57793" rtlCol="0">
                <a:normAutofit/>
              </a:bodyPr>
              <a:lstStyle/>
              <a:p>
                <a:r>
                  <a:rPr lang="ko-KO" altLang="ko-KO" sz="2086">
                    <a:solidFill>
                      <a:schemeClr val="bg1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03</a:t>
                </a:r>
                <a:endParaRPr lang="zh-CN" altLang="en-US" sz="2086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983777" y="2019967"/>
                <a:ext cx="5187672" cy="81133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5587" tIns="57793" rIns="115587" bIns="57793" rtlCol="0" anchor="ctr"/>
              <a:lstStyle/>
              <a:p>
                <a:pPr algn="ctr"/>
                <a:endParaRPr lang="zh-CN" altLang="en-US" sz="1707"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5507784" y="3160594"/>
            <a:ext cx="5110953" cy="525256"/>
          </a:xfrm>
          <a:prstGeom prst="rect">
            <a:avLst/>
          </a:prstGeom>
          <a:noFill/>
          <a:ln>
            <a:noFill/>
          </a:ln>
        </p:spPr>
        <p:txBody>
          <a:bodyPr wrap="none" lIns="115587" tIns="57793" rIns="115587" bIns="57793" rtlCol="0">
            <a:normAutofit/>
          </a:bodyPr>
          <a:lstStyle/>
          <a:p>
            <a:r>
              <a:rPr lang="ko-KO" altLang="ko-KO" sz="1327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</a:p>
          <a:p>
            <a:r>
              <a:rPr lang="ko-KO" altLang="ko-KO" sz="1327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  <a:endParaRPr lang="zh-CN" altLang="en-US" sz="1327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07784" y="4036362"/>
            <a:ext cx="5110953" cy="525256"/>
          </a:xfrm>
          <a:prstGeom prst="rect">
            <a:avLst/>
          </a:prstGeom>
          <a:noFill/>
          <a:ln>
            <a:noFill/>
          </a:ln>
        </p:spPr>
        <p:txBody>
          <a:bodyPr wrap="none" lIns="115587" tIns="57793" rIns="115587" bIns="57793" rtlCol="0">
            <a:normAutofit/>
          </a:bodyPr>
          <a:lstStyle/>
          <a:p>
            <a:r>
              <a:rPr lang="ko-KO" altLang="ko-KO" sz="1327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</a:p>
          <a:p>
            <a:r>
              <a:rPr lang="ko-KO" altLang="ko-KO" sz="1327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  <a:endParaRPr lang="zh-CN" altLang="en-US" sz="1327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17944" y="4924765"/>
            <a:ext cx="5110953" cy="525256"/>
          </a:xfrm>
          <a:prstGeom prst="rect">
            <a:avLst/>
          </a:prstGeom>
          <a:noFill/>
          <a:ln>
            <a:noFill/>
          </a:ln>
        </p:spPr>
        <p:txBody>
          <a:bodyPr wrap="none" lIns="115587" tIns="57793" rIns="115587" bIns="57793" rtlCol="0">
            <a:normAutofit/>
          </a:bodyPr>
          <a:lstStyle/>
          <a:p>
            <a:r>
              <a:rPr lang="ko-KO" altLang="ko-KO" sz="1327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</a:p>
          <a:p>
            <a:r>
              <a:rPr lang="ko-KO" altLang="ko-KO" sz="1327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</a:t>
            </a:r>
            <a:endParaRPr lang="zh-CN" altLang="en-US" sz="1327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73192" y="2257256"/>
            <a:ext cx="2184793" cy="332235"/>
          </a:xfrm>
          <a:prstGeom prst="rect">
            <a:avLst/>
          </a:prstGeom>
          <a:noFill/>
          <a:ln>
            <a:noFill/>
          </a:ln>
        </p:spPr>
        <p:txBody>
          <a:bodyPr wrap="none" lIns="115587" tIns="57793" rIns="115587" bIns="57793" rtlCol="0">
            <a:normAutofit/>
          </a:bodyPr>
          <a:lstStyle/>
          <a:p>
            <a:r>
              <a:rPr lang="ko-KO" altLang="ko-KO" sz="14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</a:t>
            </a:r>
            <a:endParaRPr lang="zh-CN" altLang="en-US" sz="1612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FDD6CAE-8B17-4B2E-8CE1-0DCDD219738B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O" altLang="ko-KO" sz="16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캡션 디렉터리 하나에 제목 추가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3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E6E90C5-13E5-4911-834A-3A5742781D22}"/>
              </a:ext>
            </a:extLst>
          </p:cNvPr>
          <p:cNvGrpSpPr/>
          <p:nvPr/>
        </p:nvGrpSpPr>
        <p:grpSpPr>
          <a:xfrm>
            <a:off x="1663062" y="1960729"/>
            <a:ext cx="9610518" cy="4034211"/>
            <a:chOff x="1663062" y="1960729"/>
            <a:chExt cx="9610518" cy="4034211"/>
          </a:xfrm>
          <a:solidFill>
            <a:srgbClr val="86C6E6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85FA510-7B20-49B1-8373-349882096F94}"/>
                </a:ext>
              </a:extLst>
            </p:cNvPr>
            <p:cNvSpPr/>
            <p:nvPr/>
          </p:nvSpPr>
          <p:spPr>
            <a:xfrm>
              <a:off x="1663062" y="1960729"/>
              <a:ext cx="1063582" cy="10635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B2B82CF-CAF5-4213-A7FC-249C077001CA}"/>
                </a:ext>
              </a:extLst>
            </p:cNvPr>
            <p:cNvSpPr/>
            <p:nvPr/>
          </p:nvSpPr>
          <p:spPr>
            <a:xfrm>
              <a:off x="10209998" y="3496683"/>
              <a:ext cx="1063582" cy="10635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2CD53E5-0A28-4EA6-881A-C9B4CAEF5C81}"/>
                </a:ext>
              </a:extLst>
            </p:cNvPr>
            <p:cNvSpPr/>
            <p:nvPr/>
          </p:nvSpPr>
          <p:spPr>
            <a:xfrm>
              <a:off x="1663062" y="4931358"/>
              <a:ext cx="1063582" cy="10635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11" name="Freeform 28">
            <a:extLst>
              <a:ext uri="{FF2B5EF4-FFF2-40B4-BE49-F238E27FC236}">
                <a16:creationId xmlns:a16="http://schemas.microsoft.com/office/drawing/2014/main" id="{6E94A08F-287B-4D2E-9834-0617E373CB15}"/>
              </a:ext>
            </a:extLst>
          </p:cNvPr>
          <p:cNvSpPr>
            <a:spLocks noEditPoints="1"/>
          </p:cNvSpPr>
          <p:nvPr/>
        </p:nvSpPr>
        <p:spPr bwMode="auto">
          <a:xfrm>
            <a:off x="1814255" y="2209769"/>
            <a:ext cx="761196" cy="565503"/>
          </a:xfrm>
          <a:custGeom>
            <a:avLst/>
            <a:gdLst>
              <a:gd name="T0" fmla="*/ 44 w 209"/>
              <a:gd name="T1" fmla="*/ 99 h 155"/>
              <a:gd name="T2" fmla="*/ 24 w 209"/>
              <a:gd name="T3" fmla="*/ 87 h 155"/>
              <a:gd name="T4" fmla="*/ 28 w 209"/>
              <a:gd name="T5" fmla="*/ 4 h 155"/>
              <a:gd name="T6" fmla="*/ 179 w 209"/>
              <a:gd name="T7" fmla="*/ 4 h 155"/>
              <a:gd name="T8" fmla="*/ 182 w 209"/>
              <a:gd name="T9" fmla="*/ 87 h 155"/>
              <a:gd name="T10" fmla="*/ 161 w 209"/>
              <a:gd name="T11" fmla="*/ 99 h 155"/>
              <a:gd name="T12" fmla="*/ 209 w 209"/>
              <a:gd name="T13" fmla="*/ 141 h 155"/>
              <a:gd name="T14" fmla="*/ 7 w 209"/>
              <a:gd name="T15" fmla="*/ 155 h 155"/>
              <a:gd name="T16" fmla="*/ 63 w 209"/>
              <a:gd name="T17" fmla="*/ 102 h 155"/>
              <a:gd name="T18" fmla="*/ 63 w 209"/>
              <a:gd name="T19" fmla="*/ 99 h 155"/>
              <a:gd name="T20" fmla="*/ 36 w 209"/>
              <a:gd name="T21" fmla="*/ 12 h 155"/>
              <a:gd name="T22" fmla="*/ 36 w 209"/>
              <a:gd name="T23" fmla="*/ 12 h 155"/>
              <a:gd name="T24" fmla="*/ 36 w 209"/>
              <a:gd name="T25" fmla="*/ 87 h 155"/>
              <a:gd name="T26" fmla="*/ 170 w 209"/>
              <a:gd name="T27" fmla="*/ 87 h 155"/>
              <a:gd name="T28" fmla="*/ 170 w 209"/>
              <a:gd name="T29" fmla="*/ 12 h 155"/>
              <a:gd name="T30" fmla="*/ 27 w 209"/>
              <a:gd name="T31" fmla="*/ 133 h 155"/>
              <a:gd name="T32" fmla="*/ 31 w 209"/>
              <a:gd name="T33" fmla="*/ 126 h 155"/>
              <a:gd name="T34" fmla="*/ 61 w 209"/>
              <a:gd name="T35" fmla="*/ 115 h 155"/>
              <a:gd name="T36" fmla="*/ 157 w 209"/>
              <a:gd name="T37" fmla="*/ 110 h 155"/>
              <a:gd name="T38" fmla="*/ 170 w 209"/>
              <a:gd name="T39" fmla="*/ 110 h 155"/>
              <a:gd name="T40" fmla="*/ 140 w 209"/>
              <a:gd name="T41" fmla="*/ 115 h 155"/>
              <a:gd name="T42" fmla="*/ 139 w 209"/>
              <a:gd name="T43" fmla="*/ 110 h 155"/>
              <a:gd name="T44" fmla="*/ 136 w 209"/>
              <a:gd name="T45" fmla="*/ 115 h 155"/>
              <a:gd name="T46" fmla="*/ 103 w 209"/>
              <a:gd name="T47" fmla="*/ 110 h 155"/>
              <a:gd name="T48" fmla="*/ 117 w 209"/>
              <a:gd name="T49" fmla="*/ 110 h 155"/>
              <a:gd name="T50" fmla="*/ 84 w 209"/>
              <a:gd name="T51" fmla="*/ 115 h 155"/>
              <a:gd name="T52" fmla="*/ 85 w 209"/>
              <a:gd name="T53" fmla="*/ 110 h 155"/>
              <a:gd name="T54" fmla="*/ 80 w 209"/>
              <a:gd name="T55" fmla="*/ 115 h 155"/>
              <a:gd name="T56" fmla="*/ 152 w 209"/>
              <a:gd name="T57" fmla="*/ 117 h 155"/>
              <a:gd name="T58" fmla="*/ 175 w 209"/>
              <a:gd name="T59" fmla="*/ 117 h 155"/>
              <a:gd name="T60" fmla="*/ 134 w 209"/>
              <a:gd name="T61" fmla="*/ 123 h 155"/>
              <a:gd name="T62" fmla="*/ 132 w 209"/>
              <a:gd name="T63" fmla="*/ 117 h 155"/>
              <a:gd name="T64" fmla="*/ 129 w 209"/>
              <a:gd name="T65" fmla="*/ 123 h 155"/>
              <a:gd name="T66" fmla="*/ 94 w 209"/>
              <a:gd name="T67" fmla="*/ 117 h 155"/>
              <a:gd name="T68" fmla="*/ 109 w 209"/>
              <a:gd name="T69" fmla="*/ 117 h 155"/>
              <a:gd name="T70" fmla="*/ 73 w 209"/>
              <a:gd name="T71" fmla="*/ 123 h 155"/>
              <a:gd name="T72" fmla="*/ 75 w 209"/>
              <a:gd name="T73" fmla="*/ 117 h 155"/>
              <a:gd name="T74" fmla="*/ 68 w 209"/>
              <a:gd name="T75" fmla="*/ 123 h 155"/>
              <a:gd name="T76" fmla="*/ 37 w 209"/>
              <a:gd name="T77" fmla="*/ 117 h 155"/>
              <a:gd name="T78" fmla="*/ 51 w 209"/>
              <a:gd name="T79" fmla="*/ 117 h 155"/>
              <a:gd name="T80" fmla="*/ 163 w 209"/>
              <a:gd name="T81" fmla="*/ 133 h 155"/>
              <a:gd name="T82" fmla="*/ 160 w 209"/>
              <a:gd name="T83" fmla="*/ 126 h 155"/>
              <a:gd name="T84" fmla="*/ 158 w 209"/>
              <a:gd name="T85" fmla="*/ 133 h 155"/>
              <a:gd name="T86" fmla="*/ 119 w 209"/>
              <a:gd name="T87" fmla="*/ 126 h 155"/>
              <a:gd name="T88" fmla="*/ 135 w 209"/>
              <a:gd name="T89" fmla="*/ 126 h 155"/>
              <a:gd name="T90" fmla="*/ 98 w 209"/>
              <a:gd name="T91" fmla="*/ 133 h 155"/>
              <a:gd name="T92" fmla="*/ 98 w 209"/>
              <a:gd name="T93" fmla="*/ 126 h 155"/>
              <a:gd name="T94" fmla="*/ 92 w 209"/>
              <a:gd name="T95" fmla="*/ 133 h 155"/>
              <a:gd name="T96" fmla="*/ 57 w 209"/>
              <a:gd name="T97" fmla="*/ 126 h 155"/>
              <a:gd name="T98" fmla="*/ 73 w 209"/>
              <a:gd name="T99" fmla="*/ 126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9" h="155">
                <a:moveTo>
                  <a:pt x="27" y="102"/>
                </a:moveTo>
                <a:cubicBezTo>
                  <a:pt x="44" y="102"/>
                  <a:pt x="44" y="102"/>
                  <a:pt x="44" y="102"/>
                </a:cubicBezTo>
                <a:cubicBezTo>
                  <a:pt x="44" y="99"/>
                  <a:pt x="44" y="99"/>
                  <a:pt x="44" y="99"/>
                </a:cubicBezTo>
                <a:cubicBezTo>
                  <a:pt x="36" y="99"/>
                  <a:pt x="36" y="99"/>
                  <a:pt x="36" y="99"/>
                </a:cubicBezTo>
                <a:cubicBezTo>
                  <a:pt x="33" y="99"/>
                  <a:pt x="30" y="98"/>
                  <a:pt x="28" y="96"/>
                </a:cubicBezTo>
                <a:cubicBezTo>
                  <a:pt x="25" y="93"/>
                  <a:pt x="24" y="90"/>
                  <a:pt x="24" y="87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9"/>
                  <a:pt x="25" y="6"/>
                  <a:pt x="28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30" y="1"/>
                  <a:pt x="33" y="0"/>
                  <a:pt x="36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73" y="0"/>
                  <a:pt x="177" y="1"/>
                  <a:pt x="179" y="4"/>
                </a:cubicBezTo>
                <a:cubicBezTo>
                  <a:pt x="179" y="4"/>
                  <a:pt x="179" y="4"/>
                  <a:pt x="179" y="4"/>
                </a:cubicBezTo>
                <a:cubicBezTo>
                  <a:pt x="181" y="6"/>
                  <a:pt x="182" y="9"/>
                  <a:pt x="182" y="12"/>
                </a:cubicBezTo>
                <a:cubicBezTo>
                  <a:pt x="182" y="87"/>
                  <a:pt x="182" y="87"/>
                  <a:pt x="182" y="87"/>
                </a:cubicBezTo>
                <a:cubicBezTo>
                  <a:pt x="182" y="90"/>
                  <a:pt x="181" y="93"/>
                  <a:pt x="179" y="96"/>
                </a:cubicBezTo>
                <a:cubicBezTo>
                  <a:pt x="177" y="98"/>
                  <a:pt x="173" y="99"/>
                  <a:pt x="170" y="99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80" y="102"/>
                  <a:pt x="180" y="102"/>
                  <a:pt x="180" y="102"/>
                </a:cubicBezTo>
                <a:cubicBezTo>
                  <a:pt x="209" y="141"/>
                  <a:pt x="209" y="141"/>
                  <a:pt x="209" y="141"/>
                </a:cubicBezTo>
                <a:cubicBezTo>
                  <a:pt x="209" y="141"/>
                  <a:pt x="209" y="141"/>
                  <a:pt x="209" y="141"/>
                </a:cubicBezTo>
                <a:cubicBezTo>
                  <a:pt x="202" y="155"/>
                  <a:pt x="202" y="155"/>
                  <a:pt x="202" y="155"/>
                </a:cubicBezTo>
                <a:cubicBezTo>
                  <a:pt x="7" y="155"/>
                  <a:pt x="7" y="155"/>
                  <a:pt x="7" y="155"/>
                </a:cubicBezTo>
                <a:cubicBezTo>
                  <a:pt x="0" y="141"/>
                  <a:pt x="0" y="141"/>
                  <a:pt x="0" y="141"/>
                </a:cubicBezTo>
                <a:cubicBezTo>
                  <a:pt x="27" y="102"/>
                  <a:pt x="27" y="102"/>
                  <a:pt x="27" y="102"/>
                </a:cubicBezTo>
                <a:close/>
                <a:moveTo>
                  <a:pt x="63" y="102"/>
                </a:moveTo>
                <a:cubicBezTo>
                  <a:pt x="143" y="102"/>
                  <a:pt x="143" y="102"/>
                  <a:pt x="143" y="102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63" y="99"/>
                  <a:pt x="63" y="99"/>
                  <a:pt x="63" y="99"/>
                </a:cubicBezTo>
                <a:cubicBezTo>
                  <a:pt x="63" y="102"/>
                  <a:pt x="63" y="102"/>
                  <a:pt x="63" y="102"/>
                </a:cubicBezTo>
                <a:close/>
                <a:moveTo>
                  <a:pt x="170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87"/>
                  <a:pt x="36" y="87"/>
                  <a:pt x="36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87"/>
                  <a:pt x="170" y="87"/>
                  <a:pt x="170" y="87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31" y="126"/>
                </a:moveTo>
                <a:cubicBezTo>
                  <a:pt x="30" y="128"/>
                  <a:pt x="28" y="131"/>
                  <a:pt x="27" y="133"/>
                </a:cubicBezTo>
                <a:cubicBezTo>
                  <a:pt x="34" y="133"/>
                  <a:pt x="41" y="133"/>
                  <a:pt x="48" y="133"/>
                </a:cubicBezTo>
                <a:cubicBezTo>
                  <a:pt x="49" y="131"/>
                  <a:pt x="50" y="128"/>
                  <a:pt x="51" y="126"/>
                </a:cubicBezTo>
                <a:cubicBezTo>
                  <a:pt x="44" y="126"/>
                  <a:pt x="38" y="126"/>
                  <a:pt x="31" y="126"/>
                </a:cubicBezTo>
                <a:close/>
                <a:moveTo>
                  <a:pt x="41" y="110"/>
                </a:moveTo>
                <a:cubicBezTo>
                  <a:pt x="40" y="111"/>
                  <a:pt x="39" y="113"/>
                  <a:pt x="38" y="115"/>
                </a:cubicBezTo>
                <a:cubicBezTo>
                  <a:pt x="46" y="115"/>
                  <a:pt x="53" y="115"/>
                  <a:pt x="61" y="115"/>
                </a:cubicBezTo>
                <a:cubicBezTo>
                  <a:pt x="62" y="113"/>
                  <a:pt x="62" y="111"/>
                  <a:pt x="63" y="110"/>
                </a:cubicBezTo>
                <a:cubicBezTo>
                  <a:pt x="56" y="110"/>
                  <a:pt x="49" y="110"/>
                  <a:pt x="41" y="110"/>
                </a:cubicBezTo>
                <a:close/>
                <a:moveTo>
                  <a:pt x="157" y="110"/>
                </a:moveTo>
                <a:cubicBezTo>
                  <a:pt x="157" y="111"/>
                  <a:pt x="158" y="113"/>
                  <a:pt x="159" y="115"/>
                </a:cubicBezTo>
                <a:cubicBezTo>
                  <a:pt x="164" y="115"/>
                  <a:pt x="169" y="115"/>
                  <a:pt x="173" y="115"/>
                </a:cubicBezTo>
                <a:cubicBezTo>
                  <a:pt x="172" y="113"/>
                  <a:pt x="171" y="111"/>
                  <a:pt x="170" y="110"/>
                </a:cubicBezTo>
                <a:cubicBezTo>
                  <a:pt x="166" y="110"/>
                  <a:pt x="161" y="110"/>
                  <a:pt x="157" y="110"/>
                </a:cubicBezTo>
                <a:close/>
                <a:moveTo>
                  <a:pt x="139" y="110"/>
                </a:moveTo>
                <a:cubicBezTo>
                  <a:pt x="139" y="111"/>
                  <a:pt x="140" y="113"/>
                  <a:pt x="140" y="115"/>
                </a:cubicBezTo>
                <a:cubicBezTo>
                  <a:pt x="145" y="115"/>
                  <a:pt x="150" y="115"/>
                  <a:pt x="155" y="115"/>
                </a:cubicBezTo>
                <a:cubicBezTo>
                  <a:pt x="154" y="113"/>
                  <a:pt x="153" y="111"/>
                  <a:pt x="152" y="110"/>
                </a:cubicBezTo>
                <a:cubicBezTo>
                  <a:pt x="148" y="110"/>
                  <a:pt x="143" y="110"/>
                  <a:pt x="139" y="110"/>
                </a:cubicBezTo>
                <a:close/>
                <a:moveTo>
                  <a:pt x="121" y="110"/>
                </a:moveTo>
                <a:cubicBezTo>
                  <a:pt x="121" y="111"/>
                  <a:pt x="121" y="113"/>
                  <a:pt x="122" y="115"/>
                </a:cubicBezTo>
                <a:cubicBezTo>
                  <a:pt x="126" y="115"/>
                  <a:pt x="131" y="115"/>
                  <a:pt x="136" y="115"/>
                </a:cubicBezTo>
                <a:cubicBezTo>
                  <a:pt x="135" y="113"/>
                  <a:pt x="135" y="111"/>
                  <a:pt x="134" y="110"/>
                </a:cubicBezTo>
                <a:cubicBezTo>
                  <a:pt x="130" y="110"/>
                  <a:pt x="125" y="110"/>
                  <a:pt x="121" y="110"/>
                </a:cubicBezTo>
                <a:close/>
                <a:moveTo>
                  <a:pt x="103" y="110"/>
                </a:moveTo>
                <a:cubicBezTo>
                  <a:pt x="103" y="111"/>
                  <a:pt x="103" y="113"/>
                  <a:pt x="103" y="115"/>
                </a:cubicBezTo>
                <a:cubicBezTo>
                  <a:pt x="108" y="115"/>
                  <a:pt x="113" y="115"/>
                  <a:pt x="117" y="115"/>
                </a:cubicBezTo>
                <a:cubicBezTo>
                  <a:pt x="117" y="113"/>
                  <a:pt x="117" y="111"/>
                  <a:pt x="117" y="110"/>
                </a:cubicBezTo>
                <a:cubicBezTo>
                  <a:pt x="112" y="110"/>
                  <a:pt x="108" y="110"/>
                  <a:pt x="103" y="110"/>
                </a:cubicBezTo>
                <a:close/>
                <a:moveTo>
                  <a:pt x="85" y="110"/>
                </a:moveTo>
                <a:cubicBezTo>
                  <a:pt x="85" y="111"/>
                  <a:pt x="85" y="113"/>
                  <a:pt x="84" y="115"/>
                </a:cubicBezTo>
                <a:cubicBezTo>
                  <a:pt x="89" y="115"/>
                  <a:pt x="94" y="115"/>
                  <a:pt x="98" y="115"/>
                </a:cubicBezTo>
                <a:cubicBezTo>
                  <a:pt x="99" y="113"/>
                  <a:pt x="99" y="111"/>
                  <a:pt x="99" y="110"/>
                </a:cubicBezTo>
                <a:cubicBezTo>
                  <a:pt x="94" y="110"/>
                  <a:pt x="90" y="110"/>
                  <a:pt x="85" y="110"/>
                </a:cubicBezTo>
                <a:close/>
                <a:moveTo>
                  <a:pt x="67" y="110"/>
                </a:moveTo>
                <a:cubicBezTo>
                  <a:pt x="67" y="111"/>
                  <a:pt x="66" y="113"/>
                  <a:pt x="66" y="115"/>
                </a:cubicBezTo>
                <a:cubicBezTo>
                  <a:pt x="70" y="115"/>
                  <a:pt x="75" y="115"/>
                  <a:pt x="80" y="115"/>
                </a:cubicBezTo>
                <a:cubicBezTo>
                  <a:pt x="80" y="113"/>
                  <a:pt x="81" y="111"/>
                  <a:pt x="81" y="110"/>
                </a:cubicBezTo>
                <a:cubicBezTo>
                  <a:pt x="77" y="110"/>
                  <a:pt x="72" y="110"/>
                  <a:pt x="67" y="110"/>
                </a:cubicBezTo>
                <a:close/>
                <a:moveTo>
                  <a:pt x="152" y="117"/>
                </a:moveTo>
                <a:cubicBezTo>
                  <a:pt x="153" y="119"/>
                  <a:pt x="153" y="121"/>
                  <a:pt x="154" y="123"/>
                </a:cubicBezTo>
                <a:cubicBezTo>
                  <a:pt x="162" y="123"/>
                  <a:pt x="170" y="123"/>
                  <a:pt x="178" y="123"/>
                </a:cubicBezTo>
                <a:cubicBezTo>
                  <a:pt x="177" y="121"/>
                  <a:pt x="176" y="119"/>
                  <a:pt x="175" y="117"/>
                </a:cubicBezTo>
                <a:cubicBezTo>
                  <a:pt x="167" y="117"/>
                  <a:pt x="160" y="117"/>
                  <a:pt x="152" y="117"/>
                </a:cubicBezTo>
                <a:close/>
                <a:moveTo>
                  <a:pt x="132" y="117"/>
                </a:moveTo>
                <a:cubicBezTo>
                  <a:pt x="133" y="119"/>
                  <a:pt x="133" y="121"/>
                  <a:pt x="134" y="123"/>
                </a:cubicBezTo>
                <a:cubicBezTo>
                  <a:pt x="139" y="123"/>
                  <a:pt x="144" y="123"/>
                  <a:pt x="149" y="123"/>
                </a:cubicBezTo>
                <a:cubicBezTo>
                  <a:pt x="148" y="121"/>
                  <a:pt x="148" y="119"/>
                  <a:pt x="147" y="117"/>
                </a:cubicBezTo>
                <a:cubicBezTo>
                  <a:pt x="142" y="117"/>
                  <a:pt x="137" y="117"/>
                  <a:pt x="132" y="117"/>
                </a:cubicBezTo>
                <a:close/>
                <a:moveTo>
                  <a:pt x="113" y="117"/>
                </a:moveTo>
                <a:cubicBezTo>
                  <a:pt x="113" y="119"/>
                  <a:pt x="114" y="121"/>
                  <a:pt x="114" y="123"/>
                </a:cubicBezTo>
                <a:cubicBezTo>
                  <a:pt x="119" y="123"/>
                  <a:pt x="124" y="123"/>
                  <a:pt x="129" y="123"/>
                </a:cubicBezTo>
                <a:cubicBezTo>
                  <a:pt x="129" y="121"/>
                  <a:pt x="128" y="119"/>
                  <a:pt x="128" y="117"/>
                </a:cubicBezTo>
                <a:cubicBezTo>
                  <a:pt x="123" y="117"/>
                  <a:pt x="118" y="117"/>
                  <a:pt x="113" y="117"/>
                </a:cubicBezTo>
                <a:close/>
                <a:moveTo>
                  <a:pt x="94" y="117"/>
                </a:moveTo>
                <a:cubicBezTo>
                  <a:pt x="94" y="119"/>
                  <a:pt x="94" y="121"/>
                  <a:pt x="93" y="123"/>
                </a:cubicBezTo>
                <a:cubicBezTo>
                  <a:pt x="99" y="123"/>
                  <a:pt x="104" y="123"/>
                  <a:pt x="109" y="123"/>
                </a:cubicBezTo>
                <a:cubicBezTo>
                  <a:pt x="109" y="121"/>
                  <a:pt x="109" y="119"/>
                  <a:pt x="109" y="117"/>
                </a:cubicBezTo>
                <a:cubicBezTo>
                  <a:pt x="104" y="117"/>
                  <a:pt x="99" y="117"/>
                  <a:pt x="94" y="117"/>
                </a:cubicBezTo>
                <a:close/>
                <a:moveTo>
                  <a:pt x="75" y="117"/>
                </a:moveTo>
                <a:cubicBezTo>
                  <a:pt x="74" y="119"/>
                  <a:pt x="74" y="121"/>
                  <a:pt x="73" y="123"/>
                </a:cubicBezTo>
                <a:cubicBezTo>
                  <a:pt x="79" y="123"/>
                  <a:pt x="84" y="123"/>
                  <a:pt x="89" y="123"/>
                </a:cubicBezTo>
                <a:cubicBezTo>
                  <a:pt x="89" y="121"/>
                  <a:pt x="89" y="119"/>
                  <a:pt x="90" y="117"/>
                </a:cubicBezTo>
                <a:cubicBezTo>
                  <a:pt x="85" y="117"/>
                  <a:pt x="80" y="117"/>
                  <a:pt x="75" y="117"/>
                </a:cubicBezTo>
                <a:close/>
                <a:moveTo>
                  <a:pt x="56" y="117"/>
                </a:moveTo>
                <a:cubicBezTo>
                  <a:pt x="55" y="119"/>
                  <a:pt x="54" y="121"/>
                  <a:pt x="53" y="123"/>
                </a:cubicBezTo>
                <a:cubicBezTo>
                  <a:pt x="58" y="123"/>
                  <a:pt x="63" y="123"/>
                  <a:pt x="68" y="123"/>
                </a:cubicBezTo>
                <a:cubicBezTo>
                  <a:pt x="69" y="121"/>
                  <a:pt x="70" y="119"/>
                  <a:pt x="70" y="117"/>
                </a:cubicBezTo>
                <a:cubicBezTo>
                  <a:pt x="65" y="117"/>
                  <a:pt x="60" y="117"/>
                  <a:pt x="56" y="117"/>
                </a:cubicBezTo>
                <a:close/>
                <a:moveTo>
                  <a:pt x="37" y="117"/>
                </a:moveTo>
                <a:cubicBezTo>
                  <a:pt x="35" y="119"/>
                  <a:pt x="34" y="121"/>
                  <a:pt x="33" y="123"/>
                </a:cubicBezTo>
                <a:cubicBezTo>
                  <a:pt x="38" y="123"/>
                  <a:pt x="43" y="123"/>
                  <a:pt x="48" y="123"/>
                </a:cubicBezTo>
                <a:cubicBezTo>
                  <a:pt x="49" y="121"/>
                  <a:pt x="50" y="119"/>
                  <a:pt x="51" y="117"/>
                </a:cubicBezTo>
                <a:cubicBezTo>
                  <a:pt x="46" y="117"/>
                  <a:pt x="41" y="117"/>
                  <a:pt x="37" y="117"/>
                </a:cubicBezTo>
                <a:close/>
                <a:moveTo>
                  <a:pt x="160" y="126"/>
                </a:moveTo>
                <a:cubicBezTo>
                  <a:pt x="161" y="128"/>
                  <a:pt x="162" y="131"/>
                  <a:pt x="163" y="133"/>
                </a:cubicBezTo>
                <a:cubicBezTo>
                  <a:pt x="170" y="133"/>
                  <a:pt x="177" y="133"/>
                  <a:pt x="184" y="133"/>
                </a:cubicBezTo>
                <a:cubicBezTo>
                  <a:pt x="183" y="131"/>
                  <a:pt x="182" y="128"/>
                  <a:pt x="180" y="126"/>
                </a:cubicBezTo>
                <a:cubicBezTo>
                  <a:pt x="174" y="126"/>
                  <a:pt x="167" y="126"/>
                  <a:pt x="160" y="126"/>
                </a:cubicBezTo>
                <a:close/>
                <a:moveTo>
                  <a:pt x="139" y="126"/>
                </a:moveTo>
                <a:cubicBezTo>
                  <a:pt x="140" y="128"/>
                  <a:pt x="141" y="131"/>
                  <a:pt x="141" y="133"/>
                </a:cubicBezTo>
                <a:cubicBezTo>
                  <a:pt x="147" y="133"/>
                  <a:pt x="152" y="133"/>
                  <a:pt x="158" y="133"/>
                </a:cubicBezTo>
                <a:cubicBezTo>
                  <a:pt x="157" y="131"/>
                  <a:pt x="156" y="128"/>
                  <a:pt x="155" y="126"/>
                </a:cubicBezTo>
                <a:cubicBezTo>
                  <a:pt x="150" y="126"/>
                  <a:pt x="145" y="126"/>
                  <a:pt x="139" y="126"/>
                </a:cubicBezTo>
                <a:close/>
                <a:moveTo>
                  <a:pt x="119" y="126"/>
                </a:moveTo>
                <a:cubicBezTo>
                  <a:pt x="119" y="128"/>
                  <a:pt x="119" y="131"/>
                  <a:pt x="119" y="133"/>
                </a:cubicBezTo>
                <a:cubicBezTo>
                  <a:pt x="125" y="133"/>
                  <a:pt x="131" y="133"/>
                  <a:pt x="136" y="133"/>
                </a:cubicBezTo>
                <a:cubicBezTo>
                  <a:pt x="136" y="131"/>
                  <a:pt x="135" y="128"/>
                  <a:pt x="135" y="126"/>
                </a:cubicBezTo>
                <a:cubicBezTo>
                  <a:pt x="129" y="126"/>
                  <a:pt x="124" y="126"/>
                  <a:pt x="119" y="126"/>
                </a:cubicBezTo>
                <a:close/>
                <a:moveTo>
                  <a:pt x="98" y="126"/>
                </a:moveTo>
                <a:cubicBezTo>
                  <a:pt x="98" y="128"/>
                  <a:pt x="98" y="131"/>
                  <a:pt x="98" y="133"/>
                </a:cubicBezTo>
                <a:cubicBezTo>
                  <a:pt x="103" y="133"/>
                  <a:pt x="109" y="133"/>
                  <a:pt x="115" y="133"/>
                </a:cubicBezTo>
                <a:cubicBezTo>
                  <a:pt x="114" y="131"/>
                  <a:pt x="114" y="128"/>
                  <a:pt x="114" y="126"/>
                </a:cubicBezTo>
                <a:cubicBezTo>
                  <a:pt x="109" y="126"/>
                  <a:pt x="103" y="126"/>
                  <a:pt x="98" y="126"/>
                </a:cubicBezTo>
                <a:close/>
                <a:moveTo>
                  <a:pt x="77" y="126"/>
                </a:moveTo>
                <a:cubicBezTo>
                  <a:pt x="77" y="128"/>
                  <a:pt x="76" y="131"/>
                  <a:pt x="76" y="133"/>
                </a:cubicBezTo>
                <a:cubicBezTo>
                  <a:pt x="81" y="133"/>
                  <a:pt x="87" y="133"/>
                  <a:pt x="92" y="133"/>
                </a:cubicBezTo>
                <a:cubicBezTo>
                  <a:pt x="93" y="131"/>
                  <a:pt x="93" y="128"/>
                  <a:pt x="93" y="126"/>
                </a:cubicBezTo>
                <a:cubicBezTo>
                  <a:pt x="88" y="126"/>
                  <a:pt x="83" y="126"/>
                  <a:pt x="77" y="126"/>
                </a:cubicBezTo>
                <a:close/>
                <a:moveTo>
                  <a:pt x="57" y="126"/>
                </a:moveTo>
                <a:cubicBezTo>
                  <a:pt x="56" y="128"/>
                  <a:pt x="55" y="131"/>
                  <a:pt x="54" y="133"/>
                </a:cubicBezTo>
                <a:cubicBezTo>
                  <a:pt x="60" y="133"/>
                  <a:pt x="65" y="133"/>
                  <a:pt x="71" y="133"/>
                </a:cubicBezTo>
                <a:cubicBezTo>
                  <a:pt x="71" y="131"/>
                  <a:pt x="72" y="128"/>
                  <a:pt x="73" y="126"/>
                </a:cubicBezTo>
                <a:cubicBezTo>
                  <a:pt x="67" y="126"/>
                  <a:pt x="62" y="126"/>
                  <a:pt x="57" y="1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5A7091-1CF9-4543-BEC8-C38B4A0342FB}"/>
              </a:ext>
            </a:extLst>
          </p:cNvPr>
          <p:cNvGrpSpPr/>
          <p:nvPr/>
        </p:nvGrpSpPr>
        <p:grpSpPr>
          <a:xfrm>
            <a:off x="3019076" y="1976073"/>
            <a:ext cx="8427436" cy="1214313"/>
            <a:chOff x="6568699" y="2156127"/>
            <a:chExt cx="5242302" cy="755366"/>
          </a:xfrm>
        </p:grpSpPr>
        <p:sp>
          <p:nvSpPr>
            <p:cNvPr id="13" name="文本框 6">
              <a:extLst>
                <a:ext uri="{FF2B5EF4-FFF2-40B4-BE49-F238E27FC236}">
                  <a16:creationId xmlns:a16="http://schemas.microsoft.com/office/drawing/2014/main" id="{49099B60-5D12-4A19-95D8-BAEDD3E94DB8}"/>
                </a:ext>
              </a:extLst>
            </p:cNvPr>
            <p:cNvSpPr txBox="1"/>
            <p:nvPr/>
          </p:nvSpPr>
          <p:spPr>
            <a:xfrm>
              <a:off x="6568699" y="2156127"/>
              <a:ext cx="962673" cy="22979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ko-KO" altLang="ko-KO" sz="18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타이틀 프리셋</a:t>
              </a:r>
              <a:endParaRPr lang="zh-CN" altLang="en-US" sz="200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7F29F80-2C72-4AAA-AA54-BC3D2B005C50}"/>
                </a:ext>
              </a:extLst>
            </p:cNvPr>
            <p:cNvSpPr/>
            <p:nvPr/>
          </p:nvSpPr>
          <p:spPr>
            <a:xfrm>
              <a:off x="6568699" y="2456449"/>
              <a:ext cx="5242301" cy="455044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r>
                <a:rPr lang="ko-KO" altLang="ko-KO" sz="1400" dirty="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</a:p>
            <a:p>
              <a:r>
                <a:rPr lang="ko-KO" altLang="ko-KO" sz="1400" dirty="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</a:t>
              </a:r>
              <a:r>
                <a:rPr lang="ko-KO" altLang="ko-KO" sz="1400" dirty="0" smtClean="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자리 표시자입니다. </a:t>
              </a:r>
              <a:r>
                <a:rPr lang="ko-KO" altLang="ko-KO" sz="1400" dirty="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여기에 텍스트를 입력하거나 붙여넣을 수</a:t>
              </a:r>
            </a:p>
            <a:p>
              <a:r>
                <a:rPr lang="ko-KO" altLang="ko-KO" sz="1400" dirty="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</a:t>
              </a:r>
              <a:r>
                <a:rPr lang="ko-KO" altLang="ko-KO" sz="1400" dirty="0" smtClean="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표시자입니다</a:t>
              </a:r>
              <a:r>
                <a:rPr lang="ko-KO" altLang="ko-KO" sz="1400" dirty="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. 여기에 텍스트를 입력하거나 붙여넣을 수</a:t>
              </a:r>
            </a:p>
          </p:txBody>
        </p:sp>
      </p:grpSp>
      <p:sp>
        <p:nvSpPr>
          <p:cNvPr id="17" name="Freeform 283">
            <a:extLst>
              <a:ext uri="{FF2B5EF4-FFF2-40B4-BE49-F238E27FC236}">
                <a16:creationId xmlns:a16="http://schemas.microsoft.com/office/drawing/2014/main" id="{0BB2102F-D65D-47A5-934A-E907375FA20F}"/>
              </a:ext>
            </a:extLst>
          </p:cNvPr>
          <p:cNvSpPr>
            <a:spLocks noEditPoints="1"/>
          </p:cNvSpPr>
          <p:nvPr/>
        </p:nvSpPr>
        <p:spPr bwMode="auto">
          <a:xfrm>
            <a:off x="10493025" y="3683490"/>
            <a:ext cx="497528" cy="689968"/>
          </a:xfrm>
          <a:custGeom>
            <a:avLst/>
            <a:gdLst>
              <a:gd name="T0" fmla="*/ 6 w 45"/>
              <a:gd name="T1" fmla="*/ 0 h 62"/>
              <a:gd name="T2" fmla="*/ 39 w 45"/>
              <a:gd name="T3" fmla="*/ 0 h 62"/>
              <a:gd name="T4" fmla="*/ 45 w 45"/>
              <a:gd name="T5" fmla="*/ 5 h 62"/>
              <a:gd name="T6" fmla="*/ 45 w 45"/>
              <a:gd name="T7" fmla="*/ 56 h 62"/>
              <a:gd name="T8" fmla="*/ 39 w 45"/>
              <a:gd name="T9" fmla="*/ 62 h 62"/>
              <a:gd name="T10" fmla="*/ 6 w 45"/>
              <a:gd name="T11" fmla="*/ 62 h 62"/>
              <a:gd name="T12" fmla="*/ 0 w 45"/>
              <a:gd name="T13" fmla="*/ 56 h 62"/>
              <a:gd name="T14" fmla="*/ 0 w 45"/>
              <a:gd name="T15" fmla="*/ 5 h 62"/>
              <a:gd name="T16" fmla="*/ 6 w 45"/>
              <a:gd name="T17" fmla="*/ 0 h 62"/>
              <a:gd name="T18" fmla="*/ 20 w 45"/>
              <a:gd name="T19" fmla="*/ 54 h 62"/>
              <a:gd name="T20" fmla="*/ 20 w 45"/>
              <a:gd name="T21" fmla="*/ 59 h 62"/>
              <a:gd name="T22" fmla="*/ 25 w 45"/>
              <a:gd name="T23" fmla="*/ 59 h 62"/>
              <a:gd name="T24" fmla="*/ 25 w 45"/>
              <a:gd name="T25" fmla="*/ 54 h 62"/>
              <a:gd name="T26" fmla="*/ 20 w 45"/>
              <a:gd name="T27" fmla="*/ 54 h 62"/>
              <a:gd name="T28" fmla="*/ 15 w 45"/>
              <a:gd name="T29" fmla="*/ 3 h 62"/>
              <a:gd name="T30" fmla="*/ 15 w 45"/>
              <a:gd name="T31" fmla="*/ 5 h 62"/>
              <a:gd name="T32" fmla="*/ 29 w 45"/>
              <a:gd name="T33" fmla="*/ 5 h 62"/>
              <a:gd name="T34" fmla="*/ 29 w 45"/>
              <a:gd name="T35" fmla="*/ 3 h 62"/>
              <a:gd name="T36" fmla="*/ 15 w 45"/>
              <a:gd name="T37" fmla="*/ 3 h 62"/>
              <a:gd name="T38" fmla="*/ 5 w 45"/>
              <a:gd name="T39" fmla="*/ 8 h 62"/>
              <a:gd name="T40" fmla="*/ 5 w 45"/>
              <a:gd name="T41" fmla="*/ 51 h 62"/>
              <a:gd name="T42" fmla="*/ 40 w 45"/>
              <a:gd name="T43" fmla="*/ 51 h 62"/>
              <a:gd name="T44" fmla="*/ 40 w 45"/>
              <a:gd name="T45" fmla="*/ 8 h 62"/>
              <a:gd name="T46" fmla="*/ 5 w 45"/>
              <a:gd name="T47" fmla="*/ 8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5" h="62">
                <a:moveTo>
                  <a:pt x="6" y="0"/>
                </a:move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5" y="2"/>
                  <a:pt x="45" y="5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9"/>
                  <a:pt x="42" y="62"/>
                  <a:pt x="39" y="62"/>
                </a:cubicBezTo>
                <a:cubicBezTo>
                  <a:pt x="6" y="62"/>
                  <a:pt x="6" y="62"/>
                  <a:pt x="6" y="62"/>
                </a:cubicBezTo>
                <a:cubicBezTo>
                  <a:pt x="2" y="62"/>
                  <a:pt x="0" y="59"/>
                  <a:pt x="0" y="56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6" y="0"/>
                </a:cubicBezTo>
                <a:close/>
                <a:moveTo>
                  <a:pt x="20" y="54"/>
                </a:moveTo>
                <a:cubicBezTo>
                  <a:pt x="20" y="59"/>
                  <a:pt x="20" y="59"/>
                  <a:pt x="20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4"/>
                  <a:pt x="25" y="54"/>
                  <a:pt x="25" y="54"/>
                </a:cubicBezTo>
                <a:cubicBezTo>
                  <a:pt x="20" y="54"/>
                  <a:pt x="20" y="54"/>
                  <a:pt x="20" y="54"/>
                </a:cubicBezTo>
                <a:close/>
                <a:moveTo>
                  <a:pt x="15" y="3"/>
                </a:moveTo>
                <a:cubicBezTo>
                  <a:pt x="15" y="5"/>
                  <a:pt x="15" y="5"/>
                  <a:pt x="15" y="5"/>
                </a:cubicBezTo>
                <a:cubicBezTo>
                  <a:pt x="29" y="5"/>
                  <a:pt x="29" y="5"/>
                  <a:pt x="29" y="5"/>
                </a:cubicBezTo>
                <a:cubicBezTo>
                  <a:pt x="29" y="3"/>
                  <a:pt x="29" y="3"/>
                  <a:pt x="29" y="3"/>
                </a:cubicBezTo>
                <a:cubicBezTo>
                  <a:pt x="15" y="3"/>
                  <a:pt x="15" y="3"/>
                  <a:pt x="15" y="3"/>
                </a:cubicBezTo>
                <a:close/>
                <a:moveTo>
                  <a:pt x="5" y="8"/>
                </a:moveTo>
                <a:cubicBezTo>
                  <a:pt x="5" y="51"/>
                  <a:pt x="5" y="51"/>
                  <a:pt x="5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0" y="8"/>
                  <a:pt x="40" y="8"/>
                  <a:pt x="40" y="8"/>
                </a:cubicBezTo>
                <a:lnTo>
                  <a:pt x="5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9AC884-1816-450B-AC29-7FD643ED8BFB}"/>
              </a:ext>
            </a:extLst>
          </p:cNvPr>
          <p:cNvGrpSpPr/>
          <p:nvPr/>
        </p:nvGrpSpPr>
        <p:grpSpPr>
          <a:xfrm>
            <a:off x="1644646" y="3453226"/>
            <a:ext cx="8427437" cy="1143560"/>
            <a:chOff x="6568700" y="3585270"/>
            <a:chExt cx="5242301" cy="711354"/>
          </a:xfrm>
        </p:grpSpPr>
        <p:sp>
          <p:nvSpPr>
            <p:cNvPr id="19" name="文本框 12">
              <a:extLst>
                <a:ext uri="{FF2B5EF4-FFF2-40B4-BE49-F238E27FC236}">
                  <a16:creationId xmlns:a16="http://schemas.microsoft.com/office/drawing/2014/main" id="{651DFC3B-0D74-4973-A742-49A283C9F9E7}"/>
                </a:ext>
              </a:extLst>
            </p:cNvPr>
            <p:cNvSpPr txBox="1"/>
            <p:nvPr/>
          </p:nvSpPr>
          <p:spPr>
            <a:xfrm>
              <a:off x="10848326" y="3585270"/>
              <a:ext cx="962673" cy="22979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r"/>
              <a:r>
                <a:rPr lang="ko-KO" altLang="ko-KO" sz="18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타이틀 프리셋</a:t>
              </a:r>
              <a:endParaRPr lang="zh-CN" altLang="en-US" sz="200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3BCC46D-7279-4095-9563-FB29EA4D181D}"/>
                </a:ext>
              </a:extLst>
            </p:cNvPr>
            <p:cNvSpPr/>
            <p:nvPr/>
          </p:nvSpPr>
          <p:spPr>
            <a:xfrm>
              <a:off x="6568699" y="3841579"/>
              <a:ext cx="5242301" cy="455044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r"/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</a:p>
            <a:p>
              <a:pPr algn="r"/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</a:p>
            <a:p>
              <a:pPr algn="r"/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</a:p>
          </p:txBody>
        </p:sp>
      </p:grpSp>
      <p:sp>
        <p:nvSpPr>
          <p:cNvPr id="23" name="Freeform 5">
            <a:extLst>
              <a:ext uri="{FF2B5EF4-FFF2-40B4-BE49-F238E27FC236}">
                <a16:creationId xmlns:a16="http://schemas.microsoft.com/office/drawing/2014/main" id="{A070F80D-5664-411C-9A34-CD4370C14B99}"/>
              </a:ext>
            </a:extLst>
          </p:cNvPr>
          <p:cNvSpPr>
            <a:spLocks noEditPoints="1"/>
          </p:cNvSpPr>
          <p:nvPr/>
        </p:nvSpPr>
        <p:spPr bwMode="auto">
          <a:xfrm>
            <a:off x="1955494" y="5084834"/>
            <a:ext cx="478718" cy="756630"/>
          </a:xfrm>
          <a:custGeom>
            <a:avLst/>
            <a:gdLst>
              <a:gd name="T0" fmla="*/ 107 w 126"/>
              <a:gd name="T1" fmla="*/ 19 h 199"/>
              <a:gd name="T2" fmla="*/ 117 w 126"/>
              <a:gd name="T3" fmla="*/ 95 h 199"/>
              <a:gd name="T4" fmla="*/ 97 w 126"/>
              <a:gd name="T5" fmla="*/ 123 h 199"/>
              <a:gd name="T6" fmla="*/ 104 w 126"/>
              <a:gd name="T7" fmla="*/ 122 h 199"/>
              <a:gd name="T8" fmla="*/ 108 w 126"/>
              <a:gd name="T9" fmla="*/ 137 h 199"/>
              <a:gd name="T10" fmla="*/ 105 w 126"/>
              <a:gd name="T11" fmla="*/ 149 h 199"/>
              <a:gd name="T12" fmla="*/ 108 w 126"/>
              <a:gd name="T13" fmla="*/ 161 h 199"/>
              <a:gd name="T14" fmla="*/ 104 w 126"/>
              <a:gd name="T15" fmla="*/ 175 h 199"/>
              <a:gd name="T16" fmla="*/ 29 w 126"/>
              <a:gd name="T17" fmla="*/ 181 h 199"/>
              <a:gd name="T18" fmla="*/ 22 w 126"/>
              <a:gd name="T19" fmla="*/ 177 h 199"/>
              <a:gd name="T20" fmla="*/ 22 w 126"/>
              <a:gd name="T21" fmla="*/ 156 h 199"/>
              <a:gd name="T22" fmla="*/ 22 w 126"/>
              <a:gd name="T23" fmla="*/ 153 h 199"/>
              <a:gd name="T24" fmla="*/ 22 w 126"/>
              <a:gd name="T25" fmla="*/ 132 h 199"/>
              <a:gd name="T26" fmla="*/ 28 w 126"/>
              <a:gd name="T27" fmla="*/ 129 h 199"/>
              <a:gd name="T28" fmla="*/ 31 w 126"/>
              <a:gd name="T29" fmla="*/ 117 h 199"/>
              <a:gd name="T30" fmla="*/ 0 w 126"/>
              <a:gd name="T31" fmla="*/ 63 h 199"/>
              <a:gd name="T32" fmla="*/ 63 w 126"/>
              <a:gd name="T33" fmla="*/ 0 h 199"/>
              <a:gd name="T34" fmla="*/ 52 w 126"/>
              <a:gd name="T35" fmla="*/ 76 h 199"/>
              <a:gd name="T36" fmla="*/ 57 w 126"/>
              <a:gd name="T37" fmla="*/ 73 h 199"/>
              <a:gd name="T38" fmla="*/ 63 w 126"/>
              <a:gd name="T39" fmla="*/ 76 h 199"/>
              <a:gd name="T40" fmla="*/ 68 w 126"/>
              <a:gd name="T41" fmla="*/ 73 h 199"/>
              <a:gd name="T42" fmla="*/ 74 w 126"/>
              <a:gd name="T43" fmla="*/ 76 h 199"/>
              <a:gd name="T44" fmla="*/ 81 w 126"/>
              <a:gd name="T45" fmla="*/ 71 h 199"/>
              <a:gd name="T46" fmla="*/ 73 w 126"/>
              <a:gd name="T47" fmla="*/ 96 h 199"/>
              <a:gd name="T48" fmla="*/ 84 w 126"/>
              <a:gd name="T49" fmla="*/ 124 h 199"/>
              <a:gd name="T50" fmla="*/ 84 w 126"/>
              <a:gd name="T51" fmla="*/ 109 h 199"/>
              <a:gd name="T52" fmla="*/ 106 w 126"/>
              <a:gd name="T53" fmla="*/ 88 h 199"/>
              <a:gd name="T54" fmla="*/ 98 w 126"/>
              <a:gd name="T55" fmla="*/ 28 h 199"/>
              <a:gd name="T56" fmla="*/ 28 w 126"/>
              <a:gd name="T57" fmla="*/ 28 h 199"/>
              <a:gd name="T58" fmla="*/ 20 w 126"/>
              <a:gd name="T59" fmla="*/ 89 h 199"/>
              <a:gd name="T60" fmla="*/ 44 w 126"/>
              <a:gd name="T61" fmla="*/ 109 h 199"/>
              <a:gd name="T62" fmla="*/ 44 w 126"/>
              <a:gd name="T63" fmla="*/ 125 h 199"/>
              <a:gd name="T64" fmla="*/ 55 w 126"/>
              <a:gd name="T65" fmla="*/ 96 h 199"/>
              <a:gd name="T66" fmla="*/ 47 w 126"/>
              <a:gd name="T67" fmla="*/ 71 h 199"/>
              <a:gd name="T68" fmla="*/ 76 w 126"/>
              <a:gd name="T69" fmla="*/ 79 h 199"/>
              <a:gd name="T70" fmla="*/ 68 w 126"/>
              <a:gd name="T71" fmla="*/ 78 h 199"/>
              <a:gd name="T72" fmla="*/ 57 w 126"/>
              <a:gd name="T73" fmla="*/ 78 h 199"/>
              <a:gd name="T74" fmla="*/ 52 w 126"/>
              <a:gd name="T75" fmla="*/ 79 h 199"/>
              <a:gd name="T76" fmla="*/ 61 w 126"/>
              <a:gd name="T77" fmla="*/ 94 h 199"/>
              <a:gd name="T78" fmla="*/ 61 w 126"/>
              <a:gd name="T79" fmla="*/ 125 h 199"/>
              <a:gd name="T80" fmla="*/ 66 w 126"/>
              <a:gd name="T81" fmla="*/ 95 h 199"/>
              <a:gd name="T82" fmla="*/ 67 w 126"/>
              <a:gd name="T83" fmla="*/ 93 h 199"/>
              <a:gd name="T84" fmla="*/ 82 w 126"/>
              <a:gd name="T85" fmla="*/ 180 h 199"/>
              <a:gd name="T86" fmla="*/ 64 w 126"/>
              <a:gd name="T87" fmla="*/ 199 h 199"/>
              <a:gd name="T88" fmla="*/ 82 w 126"/>
              <a:gd name="T89" fmla="*/ 180 h 199"/>
              <a:gd name="T90" fmla="*/ 33 w 126"/>
              <a:gd name="T91" fmla="*/ 165 h 199"/>
              <a:gd name="T92" fmla="*/ 33 w 126"/>
              <a:gd name="T93" fmla="*/ 168 h 199"/>
              <a:gd name="T94" fmla="*/ 95 w 126"/>
              <a:gd name="T95" fmla="*/ 161 h 199"/>
              <a:gd name="T96" fmla="*/ 95 w 126"/>
              <a:gd name="T97" fmla="*/ 136 h 199"/>
              <a:gd name="T98" fmla="*/ 33 w 126"/>
              <a:gd name="T99" fmla="*/ 143 h 199"/>
              <a:gd name="T100" fmla="*/ 95 w 126"/>
              <a:gd name="T101" fmla="*/ 139 h 199"/>
              <a:gd name="T102" fmla="*/ 95 w 126"/>
              <a:gd name="T103" fmla="*/ 13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5" h="199">
                <a:moveTo>
                  <a:pt x="63" y="0"/>
                </a:moveTo>
                <a:cubicBezTo>
                  <a:pt x="80" y="0"/>
                  <a:pt x="96" y="7"/>
                  <a:pt x="107" y="19"/>
                </a:cubicBezTo>
                <a:cubicBezTo>
                  <a:pt x="119" y="30"/>
                  <a:pt x="126" y="46"/>
                  <a:pt x="126" y="63"/>
                </a:cubicBezTo>
                <a:cubicBezTo>
                  <a:pt x="126" y="75"/>
                  <a:pt x="123" y="86"/>
                  <a:pt x="117" y="95"/>
                </a:cubicBezTo>
                <a:cubicBezTo>
                  <a:pt x="112" y="104"/>
                  <a:pt x="105" y="111"/>
                  <a:pt x="97" y="116"/>
                </a:cubicBezTo>
                <a:cubicBezTo>
                  <a:pt x="97" y="123"/>
                  <a:pt x="97" y="123"/>
                  <a:pt x="97" y="123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104" y="122"/>
                  <a:pt x="104" y="122"/>
                  <a:pt x="104" y="122"/>
                </a:cubicBezTo>
                <a:cubicBezTo>
                  <a:pt x="106" y="126"/>
                  <a:pt x="106" y="126"/>
                  <a:pt x="106" y="126"/>
                </a:cubicBezTo>
                <a:cubicBezTo>
                  <a:pt x="107" y="130"/>
                  <a:pt x="108" y="134"/>
                  <a:pt x="108" y="137"/>
                </a:cubicBezTo>
                <a:cubicBezTo>
                  <a:pt x="108" y="141"/>
                  <a:pt x="107" y="144"/>
                  <a:pt x="106" y="148"/>
                </a:cubicBezTo>
                <a:cubicBezTo>
                  <a:pt x="105" y="149"/>
                  <a:pt x="105" y="149"/>
                  <a:pt x="105" y="149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7" y="154"/>
                  <a:pt x="108" y="157"/>
                  <a:pt x="108" y="161"/>
                </a:cubicBezTo>
                <a:cubicBezTo>
                  <a:pt x="108" y="164"/>
                  <a:pt x="107" y="168"/>
                  <a:pt x="106" y="171"/>
                </a:cubicBezTo>
                <a:cubicBezTo>
                  <a:pt x="104" y="175"/>
                  <a:pt x="104" y="175"/>
                  <a:pt x="104" y="175"/>
                </a:cubicBezTo>
                <a:cubicBezTo>
                  <a:pt x="100" y="175"/>
                  <a:pt x="100" y="175"/>
                  <a:pt x="100" y="175"/>
                </a:cubicBezTo>
                <a:cubicBezTo>
                  <a:pt x="29" y="181"/>
                  <a:pt x="29" y="181"/>
                  <a:pt x="29" y="181"/>
                </a:cubicBezTo>
                <a:cubicBezTo>
                  <a:pt x="24" y="182"/>
                  <a:pt x="24" y="182"/>
                  <a:pt x="24" y="182"/>
                </a:cubicBezTo>
                <a:cubicBezTo>
                  <a:pt x="22" y="177"/>
                  <a:pt x="22" y="177"/>
                  <a:pt x="22" y="177"/>
                </a:cubicBezTo>
                <a:cubicBezTo>
                  <a:pt x="21" y="174"/>
                  <a:pt x="20" y="171"/>
                  <a:pt x="20" y="167"/>
                </a:cubicBezTo>
                <a:cubicBezTo>
                  <a:pt x="20" y="164"/>
                  <a:pt x="21" y="160"/>
                  <a:pt x="22" y="156"/>
                </a:cubicBezTo>
                <a:cubicBezTo>
                  <a:pt x="23" y="155"/>
                  <a:pt x="23" y="155"/>
                  <a:pt x="23" y="155"/>
                </a:cubicBezTo>
                <a:cubicBezTo>
                  <a:pt x="22" y="153"/>
                  <a:pt x="22" y="153"/>
                  <a:pt x="22" y="153"/>
                </a:cubicBezTo>
                <a:cubicBezTo>
                  <a:pt x="21" y="150"/>
                  <a:pt x="20" y="147"/>
                  <a:pt x="20" y="144"/>
                </a:cubicBezTo>
                <a:cubicBezTo>
                  <a:pt x="20" y="140"/>
                  <a:pt x="21" y="136"/>
                  <a:pt x="22" y="132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28" y="129"/>
                  <a:pt x="28" y="129"/>
                  <a:pt x="28" y="129"/>
                </a:cubicBezTo>
                <a:cubicBezTo>
                  <a:pt x="31" y="129"/>
                  <a:pt x="31" y="129"/>
                  <a:pt x="31" y="129"/>
                </a:cubicBezTo>
                <a:cubicBezTo>
                  <a:pt x="31" y="117"/>
                  <a:pt x="31" y="117"/>
                  <a:pt x="31" y="117"/>
                </a:cubicBezTo>
                <a:cubicBezTo>
                  <a:pt x="22" y="112"/>
                  <a:pt x="15" y="104"/>
                  <a:pt x="9" y="96"/>
                </a:cubicBezTo>
                <a:cubicBezTo>
                  <a:pt x="3" y="86"/>
                  <a:pt x="0" y="75"/>
                  <a:pt x="0" y="63"/>
                </a:cubicBezTo>
                <a:cubicBezTo>
                  <a:pt x="0" y="46"/>
                  <a:pt x="7" y="30"/>
                  <a:pt x="19" y="19"/>
                </a:cubicBezTo>
                <a:cubicBezTo>
                  <a:pt x="30" y="7"/>
                  <a:pt x="46" y="0"/>
                  <a:pt x="63" y="0"/>
                </a:cubicBezTo>
                <a:close/>
                <a:moveTo>
                  <a:pt x="49" y="75"/>
                </a:moveTo>
                <a:cubicBezTo>
                  <a:pt x="50" y="76"/>
                  <a:pt x="51" y="76"/>
                  <a:pt x="52" y="76"/>
                </a:cubicBezTo>
                <a:cubicBezTo>
                  <a:pt x="54" y="76"/>
                  <a:pt x="55" y="75"/>
                  <a:pt x="56" y="74"/>
                </a:cubicBezTo>
                <a:cubicBezTo>
                  <a:pt x="57" y="73"/>
                  <a:pt x="57" y="73"/>
                  <a:pt x="57" y="73"/>
                </a:cubicBezTo>
                <a:cubicBezTo>
                  <a:pt x="58" y="74"/>
                  <a:pt x="58" y="74"/>
                  <a:pt x="58" y="74"/>
                </a:cubicBezTo>
                <a:cubicBezTo>
                  <a:pt x="60" y="76"/>
                  <a:pt x="61" y="76"/>
                  <a:pt x="63" y="76"/>
                </a:cubicBezTo>
                <a:cubicBezTo>
                  <a:pt x="64" y="76"/>
                  <a:pt x="65" y="76"/>
                  <a:pt x="67" y="74"/>
                </a:cubicBezTo>
                <a:cubicBezTo>
                  <a:pt x="68" y="73"/>
                  <a:pt x="68" y="73"/>
                  <a:pt x="68" y="73"/>
                </a:cubicBezTo>
                <a:cubicBezTo>
                  <a:pt x="69" y="74"/>
                  <a:pt x="69" y="74"/>
                  <a:pt x="69" y="74"/>
                </a:cubicBezTo>
                <a:cubicBezTo>
                  <a:pt x="71" y="76"/>
                  <a:pt x="72" y="76"/>
                  <a:pt x="74" y="76"/>
                </a:cubicBezTo>
                <a:cubicBezTo>
                  <a:pt x="76" y="76"/>
                  <a:pt x="77" y="75"/>
                  <a:pt x="79" y="75"/>
                </a:cubicBezTo>
                <a:cubicBezTo>
                  <a:pt x="81" y="71"/>
                  <a:pt x="81" y="71"/>
                  <a:pt x="81" y="71"/>
                </a:cubicBezTo>
                <a:cubicBezTo>
                  <a:pt x="87" y="74"/>
                  <a:pt x="87" y="74"/>
                  <a:pt x="87" y="74"/>
                </a:cubicBezTo>
                <a:cubicBezTo>
                  <a:pt x="73" y="96"/>
                  <a:pt x="73" y="96"/>
                  <a:pt x="73" y="96"/>
                </a:cubicBezTo>
                <a:cubicBezTo>
                  <a:pt x="73" y="125"/>
                  <a:pt x="73" y="125"/>
                  <a:pt x="73" y="125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12"/>
                  <a:pt x="84" y="112"/>
                  <a:pt x="84" y="112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95" y="102"/>
                  <a:pt x="101" y="96"/>
                  <a:pt x="106" y="88"/>
                </a:cubicBezTo>
                <a:cubicBezTo>
                  <a:pt x="110" y="81"/>
                  <a:pt x="113" y="72"/>
                  <a:pt x="113" y="63"/>
                </a:cubicBezTo>
                <a:cubicBezTo>
                  <a:pt x="113" y="49"/>
                  <a:pt x="107" y="37"/>
                  <a:pt x="98" y="28"/>
                </a:cubicBezTo>
                <a:cubicBezTo>
                  <a:pt x="89" y="19"/>
                  <a:pt x="77" y="13"/>
                  <a:pt x="63" y="13"/>
                </a:cubicBezTo>
                <a:cubicBezTo>
                  <a:pt x="49" y="13"/>
                  <a:pt x="37" y="19"/>
                  <a:pt x="28" y="28"/>
                </a:cubicBezTo>
                <a:cubicBezTo>
                  <a:pt x="19" y="37"/>
                  <a:pt x="13" y="49"/>
                  <a:pt x="13" y="63"/>
                </a:cubicBezTo>
                <a:cubicBezTo>
                  <a:pt x="13" y="73"/>
                  <a:pt x="16" y="81"/>
                  <a:pt x="20" y="89"/>
                </a:cubicBezTo>
                <a:cubicBezTo>
                  <a:pt x="25" y="97"/>
                  <a:pt x="32" y="103"/>
                  <a:pt x="40" y="107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25"/>
                  <a:pt x="44" y="125"/>
                  <a:pt x="44" y="125"/>
                </a:cubicBezTo>
                <a:cubicBezTo>
                  <a:pt x="55" y="125"/>
                  <a:pt x="55" y="125"/>
                  <a:pt x="55" y="125"/>
                </a:cubicBezTo>
                <a:cubicBezTo>
                  <a:pt x="55" y="96"/>
                  <a:pt x="55" y="96"/>
                  <a:pt x="55" y="96"/>
                </a:cubicBezTo>
                <a:cubicBezTo>
                  <a:pt x="41" y="74"/>
                  <a:pt x="41" y="74"/>
                  <a:pt x="41" y="74"/>
                </a:cubicBezTo>
                <a:cubicBezTo>
                  <a:pt x="47" y="71"/>
                  <a:pt x="47" y="71"/>
                  <a:pt x="47" y="71"/>
                </a:cubicBezTo>
                <a:cubicBezTo>
                  <a:pt x="49" y="75"/>
                  <a:pt x="49" y="75"/>
                  <a:pt x="49" y="75"/>
                </a:cubicBezTo>
                <a:close/>
                <a:moveTo>
                  <a:pt x="76" y="79"/>
                </a:moveTo>
                <a:cubicBezTo>
                  <a:pt x="75" y="79"/>
                  <a:pt x="75" y="79"/>
                  <a:pt x="74" y="79"/>
                </a:cubicBezTo>
                <a:cubicBezTo>
                  <a:pt x="72" y="80"/>
                  <a:pt x="70" y="79"/>
                  <a:pt x="68" y="78"/>
                </a:cubicBezTo>
                <a:cubicBezTo>
                  <a:pt x="66" y="79"/>
                  <a:pt x="65" y="80"/>
                  <a:pt x="63" y="80"/>
                </a:cubicBezTo>
                <a:cubicBezTo>
                  <a:pt x="61" y="80"/>
                  <a:pt x="59" y="79"/>
                  <a:pt x="57" y="78"/>
                </a:cubicBezTo>
                <a:cubicBezTo>
                  <a:pt x="56" y="79"/>
                  <a:pt x="54" y="79"/>
                  <a:pt x="52" y="79"/>
                </a:cubicBezTo>
                <a:cubicBezTo>
                  <a:pt x="52" y="79"/>
                  <a:pt x="52" y="79"/>
                  <a:pt x="52" y="79"/>
                </a:cubicBezTo>
                <a:cubicBezTo>
                  <a:pt x="61" y="93"/>
                  <a:pt x="61" y="93"/>
                  <a:pt x="61" y="93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5"/>
                  <a:pt x="61" y="95"/>
                  <a:pt x="61" y="95"/>
                </a:cubicBezTo>
                <a:cubicBezTo>
                  <a:pt x="61" y="125"/>
                  <a:pt x="61" y="125"/>
                  <a:pt x="61" y="125"/>
                </a:cubicBezTo>
                <a:cubicBezTo>
                  <a:pt x="66" y="125"/>
                  <a:pt x="66" y="125"/>
                  <a:pt x="66" y="125"/>
                </a:cubicBezTo>
                <a:cubicBezTo>
                  <a:pt x="66" y="95"/>
                  <a:pt x="66" y="95"/>
                  <a:pt x="66" y="95"/>
                </a:cubicBezTo>
                <a:cubicBezTo>
                  <a:pt x="66" y="94"/>
                  <a:pt x="66" y="94"/>
                  <a:pt x="66" y="94"/>
                </a:cubicBezTo>
                <a:cubicBezTo>
                  <a:pt x="67" y="93"/>
                  <a:pt x="67" y="93"/>
                  <a:pt x="67" y="93"/>
                </a:cubicBezTo>
                <a:cubicBezTo>
                  <a:pt x="76" y="79"/>
                  <a:pt x="76" y="79"/>
                  <a:pt x="76" y="79"/>
                </a:cubicBezTo>
                <a:close/>
                <a:moveTo>
                  <a:pt x="82" y="180"/>
                </a:moveTo>
                <a:cubicBezTo>
                  <a:pt x="46" y="184"/>
                  <a:pt x="46" y="184"/>
                  <a:pt x="46" y="184"/>
                </a:cubicBezTo>
                <a:cubicBezTo>
                  <a:pt x="47" y="192"/>
                  <a:pt x="54" y="199"/>
                  <a:pt x="64" y="199"/>
                </a:cubicBezTo>
                <a:cubicBezTo>
                  <a:pt x="74" y="199"/>
                  <a:pt x="82" y="191"/>
                  <a:pt x="82" y="181"/>
                </a:cubicBezTo>
                <a:cubicBezTo>
                  <a:pt x="82" y="181"/>
                  <a:pt x="82" y="181"/>
                  <a:pt x="82" y="180"/>
                </a:cubicBezTo>
                <a:close/>
                <a:moveTo>
                  <a:pt x="95" y="159"/>
                </a:moveTo>
                <a:cubicBezTo>
                  <a:pt x="33" y="165"/>
                  <a:pt x="33" y="165"/>
                  <a:pt x="33" y="165"/>
                </a:cubicBezTo>
                <a:cubicBezTo>
                  <a:pt x="33" y="166"/>
                  <a:pt x="33" y="166"/>
                  <a:pt x="33" y="167"/>
                </a:cubicBezTo>
                <a:cubicBezTo>
                  <a:pt x="33" y="167"/>
                  <a:pt x="33" y="167"/>
                  <a:pt x="33" y="168"/>
                </a:cubicBezTo>
                <a:cubicBezTo>
                  <a:pt x="95" y="162"/>
                  <a:pt x="95" y="162"/>
                  <a:pt x="95" y="162"/>
                </a:cubicBezTo>
                <a:cubicBezTo>
                  <a:pt x="95" y="162"/>
                  <a:pt x="95" y="161"/>
                  <a:pt x="95" y="161"/>
                </a:cubicBezTo>
                <a:cubicBezTo>
                  <a:pt x="95" y="160"/>
                  <a:pt x="95" y="160"/>
                  <a:pt x="95" y="159"/>
                </a:cubicBezTo>
                <a:close/>
                <a:moveTo>
                  <a:pt x="95" y="136"/>
                </a:moveTo>
                <a:cubicBezTo>
                  <a:pt x="33" y="141"/>
                  <a:pt x="33" y="141"/>
                  <a:pt x="33" y="141"/>
                </a:cubicBezTo>
                <a:cubicBezTo>
                  <a:pt x="33" y="142"/>
                  <a:pt x="33" y="143"/>
                  <a:pt x="33" y="143"/>
                </a:cubicBezTo>
                <a:cubicBezTo>
                  <a:pt x="33" y="144"/>
                  <a:pt x="33" y="144"/>
                  <a:pt x="33" y="144"/>
                </a:cubicBezTo>
                <a:cubicBezTo>
                  <a:pt x="95" y="139"/>
                  <a:pt x="95" y="139"/>
                  <a:pt x="95" y="139"/>
                </a:cubicBezTo>
                <a:cubicBezTo>
                  <a:pt x="95" y="138"/>
                  <a:pt x="95" y="138"/>
                  <a:pt x="95" y="137"/>
                </a:cubicBezTo>
                <a:cubicBezTo>
                  <a:pt x="95" y="137"/>
                  <a:pt x="95" y="136"/>
                  <a:pt x="95" y="1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0A60548-674E-4566-A463-CD01A8C3B5C8}"/>
              </a:ext>
            </a:extLst>
          </p:cNvPr>
          <p:cNvGrpSpPr/>
          <p:nvPr/>
        </p:nvGrpSpPr>
        <p:grpSpPr>
          <a:xfrm>
            <a:off x="3019077" y="4946704"/>
            <a:ext cx="7558866" cy="1143562"/>
            <a:chOff x="6568700" y="4970400"/>
            <a:chExt cx="4702004" cy="711354"/>
          </a:xfrm>
        </p:grpSpPr>
        <p:sp>
          <p:nvSpPr>
            <p:cNvPr id="25" name="文本框 18">
              <a:extLst>
                <a:ext uri="{FF2B5EF4-FFF2-40B4-BE49-F238E27FC236}">
                  <a16:creationId xmlns:a16="http://schemas.microsoft.com/office/drawing/2014/main" id="{525882AE-DC91-41FB-95B4-E67BFBD9FC96}"/>
                </a:ext>
              </a:extLst>
            </p:cNvPr>
            <p:cNvSpPr txBox="1"/>
            <p:nvPr/>
          </p:nvSpPr>
          <p:spPr>
            <a:xfrm>
              <a:off x="6568701" y="4970400"/>
              <a:ext cx="962673" cy="22979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ko-KO" altLang="ko-KO" sz="18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타이틀 프리셋</a:t>
              </a:r>
              <a:endParaRPr lang="zh-CN" altLang="en-US" sz="200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3D3D53A-BC88-4FC3-ADC9-A3A5AAAA1526}"/>
                </a:ext>
              </a:extLst>
            </p:cNvPr>
            <p:cNvSpPr/>
            <p:nvPr/>
          </p:nvSpPr>
          <p:spPr>
            <a:xfrm>
              <a:off x="6568700" y="5226712"/>
              <a:ext cx="4702005" cy="455043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</a:p>
            <a:p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</a:p>
            <a:p>
              <a:r>
                <a:rPr lang="ko-KO" altLang="ko-KO" sz="14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9EDE4421-E0B1-45F6-BA3C-79E9A4EBDFD6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O" altLang="ko-KO" sz="16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캡션 디렉터리 하나에 제목 추가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390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37">
            <a:extLst>
              <a:ext uri="{FF2B5EF4-FFF2-40B4-BE49-F238E27FC236}">
                <a16:creationId xmlns:a16="http://schemas.microsoft.com/office/drawing/2014/main" id="{021301DA-25AC-4C78-98B6-42EC574F7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9751689"/>
              </p:ext>
            </p:extLst>
          </p:nvPr>
        </p:nvGraphicFramePr>
        <p:xfrm>
          <a:off x="1469790" y="1779990"/>
          <a:ext cx="6143259" cy="3647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CB802417-7923-4D89-9B69-B642ED716CE8}"/>
              </a:ext>
            </a:extLst>
          </p:cNvPr>
          <p:cNvGrpSpPr/>
          <p:nvPr/>
        </p:nvGrpSpPr>
        <p:grpSpPr>
          <a:xfrm>
            <a:off x="8146529" y="1739743"/>
            <a:ext cx="575931" cy="3495830"/>
            <a:chOff x="8146529" y="1739743"/>
            <a:chExt cx="575931" cy="3495830"/>
          </a:xfrm>
          <a:solidFill>
            <a:srgbClr val="86C6E6"/>
          </a:solidFill>
        </p:grpSpPr>
        <p:sp>
          <p:nvSpPr>
            <p:cNvPr id="8" name="Isosceles Triangle 343">
              <a:extLst>
                <a:ext uri="{FF2B5EF4-FFF2-40B4-BE49-F238E27FC236}">
                  <a16:creationId xmlns:a16="http://schemas.microsoft.com/office/drawing/2014/main" id="{669E4763-51EF-4E9D-B88A-8629CC174F03}"/>
                </a:ext>
              </a:extLst>
            </p:cNvPr>
            <p:cNvSpPr/>
            <p:nvPr/>
          </p:nvSpPr>
          <p:spPr>
            <a:xfrm>
              <a:off x="8146529" y="1739743"/>
              <a:ext cx="575931" cy="57593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80" tIns="60941" rIns="121880" bIns="60941" rtlCol="0" anchor="ctr"/>
            <a:lstStyle/>
            <a:p>
              <a:pPr algn="ctr"/>
              <a:endParaRPr lang="en-US" sz="3199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9" name="Isosceles Triangle 347">
              <a:extLst>
                <a:ext uri="{FF2B5EF4-FFF2-40B4-BE49-F238E27FC236}">
                  <a16:creationId xmlns:a16="http://schemas.microsoft.com/office/drawing/2014/main" id="{8118C569-92EB-4350-90FF-6E01A73301A9}"/>
                </a:ext>
              </a:extLst>
            </p:cNvPr>
            <p:cNvSpPr/>
            <p:nvPr/>
          </p:nvSpPr>
          <p:spPr>
            <a:xfrm>
              <a:off x="8146529" y="2699627"/>
              <a:ext cx="575931" cy="57593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80" tIns="60941" rIns="121880" bIns="60941" rtlCol="0" anchor="ctr"/>
            <a:lstStyle/>
            <a:p>
              <a:pPr algn="ctr"/>
              <a:endParaRPr lang="en-US" sz="3199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0" name="Isosceles Triangle 351">
              <a:extLst>
                <a:ext uri="{FF2B5EF4-FFF2-40B4-BE49-F238E27FC236}">
                  <a16:creationId xmlns:a16="http://schemas.microsoft.com/office/drawing/2014/main" id="{0573235C-5536-42F7-8F00-FE59E07A5A74}"/>
                </a:ext>
              </a:extLst>
            </p:cNvPr>
            <p:cNvSpPr/>
            <p:nvPr/>
          </p:nvSpPr>
          <p:spPr>
            <a:xfrm>
              <a:off x="8146529" y="3659511"/>
              <a:ext cx="575931" cy="57593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80" tIns="60941" rIns="121880" bIns="60941" rtlCol="0" anchor="ctr"/>
            <a:lstStyle/>
            <a:p>
              <a:pPr algn="ctr"/>
              <a:endParaRPr lang="en-US" sz="3199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1" name="Isosceles Triangle 355">
              <a:extLst>
                <a:ext uri="{FF2B5EF4-FFF2-40B4-BE49-F238E27FC236}">
                  <a16:creationId xmlns:a16="http://schemas.microsoft.com/office/drawing/2014/main" id="{1C95E274-255E-4184-8E8D-386298FAB7C4}"/>
                </a:ext>
              </a:extLst>
            </p:cNvPr>
            <p:cNvSpPr/>
            <p:nvPr/>
          </p:nvSpPr>
          <p:spPr>
            <a:xfrm>
              <a:off x="8146529" y="4659642"/>
              <a:ext cx="575931" cy="575931"/>
            </a:xfrm>
            <a:prstGeom prst="triangl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880" tIns="60941" rIns="121880" bIns="60941" rtlCol="0" anchor="ctr"/>
            <a:lstStyle/>
            <a:p>
              <a:pPr algn="ctr"/>
              <a:endParaRPr lang="en-US" sz="3199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12" name="组合 354">
            <a:extLst>
              <a:ext uri="{FF2B5EF4-FFF2-40B4-BE49-F238E27FC236}">
                <a16:creationId xmlns:a16="http://schemas.microsoft.com/office/drawing/2014/main" id="{E08E16C2-4288-48A3-BA96-BEAB1F570A65}"/>
              </a:ext>
            </a:extLst>
          </p:cNvPr>
          <p:cNvGrpSpPr/>
          <p:nvPr/>
        </p:nvGrpSpPr>
        <p:grpSpPr>
          <a:xfrm>
            <a:off x="8925223" y="1573359"/>
            <a:ext cx="2348280" cy="734374"/>
            <a:chOff x="1343473" y="4038202"/>
            <a:chExt cx="1761618" cy="550908"/>
          </a:xfrm>
        </p:grpSpPr>
        <p:sp>
          <p:nvSpPr>
            <p:cNvPr id="13" name="文本框 355">
              <a:extLst>
                <a:ext uri="{FF2B5EF4-FFF2-40B4-BE49-F238E27FC236}">
                  <a16:creationId xmlns:a16="http://schemas.microsoft.com/office/drawing/2014/main" id="{A1601FFF-57A9-423D-B76F-5CAC2B7DDF07}"/>
                </a:ext>
              </a:extLst>
            </p:cNvPr>
            <p:cNvSpPr txBox="1"/>
            <p:nvPr/>
          </p:nvSpPr>
          <p:spPr>
            <a:xfrm>
              <a:off x="1454173" y="4360457"/>
              <a:ext cx="1650918" cy="22865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O" altLang="ko-KO" sz="7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텍스트를 삽입하려면 클릭하세요.</a:t>
              </a:r>
            </a:p>
            <a:p>
              <a:r>
                <a:rPr lang="ko-KO" altLang="ko-KO" sz="7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텍스트를 삽입하려면 클릭하세요.</a:t>
              </a:r>
              <a:endParaRPr lang="zh-CN" altLang="en-US" sz="110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4" name="文本框 356">
              <a:extLst>
                <a:ext uri="{FF2B5EF4-FFF2-40B4-BE49-F238E27FC236}">
                  <a16:creationId xmlns:a16="http://schemas.microsoft.com/office/drawing/2014/main" id="{0E104B9D-9923-4101-A444-D9145FBCF893}"/>
                </a:ext>
              </a:extLst>
            </p:cNvPr>
            <p:cNvSpPr txBox="1"/>
            <p:nvPr/>
          </p:nvSpPr>
          <p:spPr>
            <a:xfrm>
              <a:off x="1343473" y="4038202"/>
              <a:ext cx="1650918" cy="25151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O" altLang="ko-KO" sz="16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표제</a:t>
              </a: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15" name="组合 354">
            <a:extLst>
              <a:ext uri="{FF2B5EF4-FFF2-40B4-BE49-F238E27FC236}">
                <a16:creationId xmlns:a16="http://schemas.microsoft.com/office/drawing/2014/main" id="{5B485580-7601-4630-A80C-6B80782794B2}"/>
              </a:ext>
            </a:extLst>
          </p:cNvPr>
          <p:cNvGrpSpPr/>
          <p:nvPr/>
        </p:nvGrpSpPr>
        <p:grpSpPr>
          <a:xfrm>
            <a:off x="8925223" y="2655586"/>
            <a:ext cx="2348280" cy="734372"/>
            <a:chOff x="1343473" y="4038202"/>
            <a:chExt cx="1761618" cy="550907"/>
          </a:xfrm>
        </p:grpSpPr>
        <p:sp>
          <p:nvSpPr>
            <p:cNvPr id="16" name="文本框 355">
              <a:extLst>
                <a:ext uri="{FF2B5EF4-FFF2-40B4-BE49-F238E27FC236}">
                  <a16:creationId xmlns:a16="http://schemas.microsoft.com/office/drawing/2014/main" id="{620A2FD0-C2A4-443B-B904-944029D0880E}"/>
                </a:ext>
              </a:extLst>
            </p:cNvPr>
            <p:cNvSpPr txBox="1"/>
            <p:nvPr/>
          </p:nvSpPr>
          <p:spPr>
            <a:xfrm>
              <a:off x="1454173" y="4360456"/>
              <a:ext cx="1650918" cy="22865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O" altLang="ko-KO" sz="7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텍스트를 삽입하려면 클릭하세요.</a:t>
              </a:r>
            </a:p>
            <a:p>
              <a:r>
                <a:rPr lang="ko-KO" altLang="ko-KO" sz="7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텍스트를 삽입하려면 클릭하세요.</a:t>
              </a:r>
              <a:endParaRPr lang="zh-CN" altLang="en-US" sz="110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7" name="文本框 356">
              <a:extLst>
                <a:ext uri="{FF2B5EF4-FFF2-40B4-BE49-F238E27FC236}">
                  <a16:creationId xmlns:a16="http://schemas.microsoft.com/office/drawing/2014/main" id="{ACABDCB9-8A47-4A1E-B826-2C72E0704C2B}"/>
                </a:ext>
              </a:extLst>
            </p:cNvPr>
            <p:cNvSpPr txBox="1"/>
            <p:nvPr/>
          </p:nvSpPr>
          <p:spPr>
            <a:xfrm>
              <a:off x="1343473" y="4038202"/>
              <a:ext cx="1650918" cy="251518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r>
                <a:rPr lang="ko-KO" altLang="ko-KO" sz="16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표제</a:t>
              </a: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18" name="组合 354">
            <a:extLst>
              <a:ext uri="{FF2B5EF4-FFF2-40B4-BE49-F238E27FC236}">
                <a16:creationId xmlns:a16="http://schemas.microsoft.com/office/drawing/2014/main" id="{53A9F845-FC73-4DD7-8722-7531FED0299C}"/>
              </a:ext>
            </a:extLst>
          </p:cNvPr>
          <p:cNvGrpSpPr/>
          <p:nvPr/>
        </p:nvGrpSpPr>
        <p:grpSpPr>
          <a:xfrm>
            <a:off x="8925223" y="3738145"/>
            <a:ext cx="2348280" cy="734376"/>
            <a:chOff x="1343473" y="4038202"/>
            <a:chExt cx="1761618" cy="550910"/>
          </a:xfrm>
        </p:grpSpPr>
        <p:sp>
          <p:nvSpPr>
            <p:cNvPr id="19" name="文本框 355">
              <a:extLst>
                <a:ext uri="{FF2B5EF4-FFF2-40B4-BE49-F238E27FC236}">
                  <a16:creationId xmlns:a16="http://schemas.microsoft.com/office/drawing/2014/main" id="{48B46E37-708E-4095-9BE3-CCD2E598DC3F}"/>
                </a:ext>
              </a:extLst>
            </p:cNvPr>
            <p:cNvSpPr txBox="1"/>
            <p:nvPr/>
          </p:nvSpPr>
          <p:spPr>
            <a:xfrm>
              <a:off x="1454173" y="4360458"/>
              <a:ext cx="1650918" cy="22865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O" altLang="ko-KO" sz="7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텍스트를 삽입하려면 클릭하세요.</a:t>
              </a:r>
            </a:p>
            <a:p>
              <a:r>
                <a:rPr lang="ko-KO" altLang="ko-KO" sz="7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텍스트를 삽입하려면 클릭하세요.</a:t>
              </a:r>
              <a:endParaRPr lang="zh-CN" altLang="en-US" sz="110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0" name="文本框 356">
              <a:extLst>
                <a:ext uri="{FF2B5EF4-FFF2-40B4-BE49-F238E27FC236}">
                  <a16:creationId xmlns:a16="http://schemas.microsoft.com/office/drawing/2014/main" id="{6536BF34-ECF9-4B71-8B9C-87EEF4414F1A}"/>
                </a:ext>
              </a:extLst>
            </p:cNvPr>
            <p:cNvSpPr txBox="1"/>
            <p:nvPr/>
          </p:nvSpPr>
          <p:spPr>
            <a:xfrm>
              <a:off x="1343473" y="4038202"/>
              <a:ext cx="1650918" cy="251518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r>
                <a:rPr lang="ko-KO" altLang="ko-KO" sz="16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표제</a:t>
              </a: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21" name="组合 354">
            <a:extLst>
              <a:ext uri="{FF2B5EF4-FFF2-40B4-BE49-F238E27FC236}">
                <a16:creationId xmlns:a16="http://schemas.microsoft.com/office/drawing/2014/main" id="{18F6D7FF-28DD-4CFF-80B8-637CDD4F2880}"/>
              </a:ext>
            </a:extLst>
          </p:cNvPr>
          <p:cNvGrpSpPr/>
          <p:nvPr/>
        </p:nvGrpSpPr>
        <p:grpSpPr>
          <a:xfrm>
            <a:off x="8925223" y="4764961"/>
            <a:ext cx="2348280" cy="734376"/>
            <a:chOff x="1343473" y="4038202"/>
            <a:chExt cx="1761618" cy="550910"/>
          </a:xfrm>
        </p:grpSpPr>
        <p:sp>
          <p:nvSpPr>
            <p:cNvPr id="22" name="文本框 355">
              <a:extLst>
                <a:ext uri="{FF2B5EF4-FFF2-40B4-BE49-F238E27FC236}">
                  <a16:creationId xmlns:a16="http://schemas.microsoft.com/office/drawing/2014/main" id="{3383BEBA-093A-475D-A9D4-71111D171181}"/>
                </a:ext>
              </a:extLst>
            </p:cNvPr>
            <p:cNvSpPr txBox="1"/>
            <p:nvPr/>
          </p:nvSpPr>
          <p:spPr>
            <a:xfrm>
              <a:off x="1454173" y="4360458"/>
              <a:ext cx="1650918" cy="228653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ko-KO" altLang="ko-KO" sz="7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텍스트를 삽입하려면 클릭하세요.</a:t>
              </a:r>
            </a:p>
            <a:p>
              <a:r>
                <a:rPr lang="ko-KO" altLang="ko-KO" sz="7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텍스트를 삽입하려면 클릭하세요.</a:t>
              </a:r>
              <a:endParaRPr lang="zh-CN" altLang="en-US" sz="110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3" name="文本框 356">
              <a:extLst>
                <a:ext uri="{FF2B5EF4-FFF2-40B4-BE49-F238E27FC236}">
                  <a16:creationId xmlns:a16="http://schemas.microsoft.com/office/drawing/2014/main" id="{7267F966-16A1-4A9F-AE77-3406B07A5A26}"/>
                </a:ext>
              </a:extLst>
            </p:cNvPr>
            <p:cNvSpPr txBox="1"/>
            <p:nvPr/>
          </p:nvSpPr>
          <p:spPr>
            <a:xfrm>
              <a:off x="1343473" y="4038202"/>
              <a:ext cx="1650918" cy="251518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r>
                <a:rPr lang="ko-KO" altLang="ko-KO" sz="1600">
                  <a:solidFill>
                    <a:schemeClr val="bg1">
                      <a:lumMod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표제</a:t>
              </a:r>
              <a:endParaRPr lang="zh-CN" altLang="en-US" sz="1600">
                <a:solidFill>
                  <a:schemeClr val="bg1">
                    <a:lumMod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24" name="Rectangle 42">
            <a:extLst>
              <a:ext uri="{FF2B5EF4-FFF2-40B4-BE49-F238E27FC236}">
                <a16:creationId xmlns:a16="http://schemas.microsoft.com/office/drawing/2014/main" id="{FAF3AC9E-A3A2-4854-AB07-564A4A244C57}"/>
              </a:ext>
            </a:extLst>
          </p:cNvPr>
          <p:cNvSpPr/>
          <p:nvPr/>
        </p:nvSpPr>
        <p:spPr>
          <a:xfrm>
            <a:off x="1638746" y="5811504"/>
            <a:ext cx="9272016" cy="97394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19" tIns="0" rIns="91419" bIns="0" rtlCol="0" anchor="t">
            <a:normAutofit/>
          </a:bodyPr>
          <a:lstStyle/>
          <a:p>
            <a:pPr algn="ctr">
              <a:defRPr/>
            </a:pPr>
            <a:r>
              <a:rPr lang="ko-KO" altLang="ko-KO" sz="1400">
                <a:solidFill>
                  <a:schemeClr val="bg1">
                    <a:lumMod val="50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 있습니다. 이것은 자리 표시자입니다. 여기에</a:t>
            </a:r>
            <a:endParaRPr lang="en-US" sz="1400" kern="0">
              <a:solidFill>
                <a:schemeClr val="bg1">
                  <a:lumMod val="50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C75AB78-213C-49E1-BA38-EE9C5C9D6B47}"/>
              </a:ext>
            </a:extLst>
          </p:cNvPr>
          <p:cNvSpPr/>
          <p:nvPr/>
        </p:nvSpPr>
        <p:spPr>
          <a:xfrm>
            <a:off x="55634" y="293063"/>
            <a:ext cx="3837529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O" altLang="ko-KO" sz="16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캡션 디렉터리 하나에 제목 추가</a:t>
            </a:r>
            <a:endParaRPr lang="zh-CN" altLang="en-US" sz="105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52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水波-1">
            <a:extLst>
              <a:ext uri="{FF2B5EF4-FFF2-40B4-BE49-F238E27FC236}">
                <a16:creationId xmlns:a16="http://schemas.microsoft.com/office/drawing/2014/main" id="{67198D5C-4973-4974-A3F7-BA22CEB2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8945" y="6133465"/>
            <a:ext cx="2101850" cy="30734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B66A6AB-49FD-41B1-BDBA-B629D48EAB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8"/>
          <a:stretch>
            <a:fillRect/>
          </a:stretch>
        </p:blipFill>
        <p:spPr>
          <a:xfrm>
            <a:off x="7217941" y="766123"/>
            <a:ext cx="5281828" cy="5122666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D60B29-AD46-4715-A6D8-4A0F0AE4A617}"/>
              </a:ext>
            </a:extLst>
          </p:cNvPr>
          <p:cNvGrpSpPr/>
          <p:nvPr/>
        </p:nvGrpSpPr>
        <p:grpSpPr>
          <a:xfrm>
            <a:off x="449776" y="368215"/>
            <a:ext cx="11294036" cy="6125465"/>
            <a:chOff x="447675" y="368300"/>
            <a:chExt cx="11296650" cy="6126883"/>
          </a:xfrm>
          <a:solidFill>
            <a:schemeClr val="bg1"/>
          </a:solidFill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111519D-35C8-46D9-B43E-AFCB79A8C1E9}"/>
                </a:ext>
              </a:extLst>
            </p:cNvPr>
            <p:cNvSpPr/>
            <p:nvPr/>
          </p:nvSpPr>
          <p:spPr>
            <a:xfrm flipH="1">
              <a:off x="447675" y="368300"/>
              <a:ext cx="11296650" cy="6121400"/>
            </a:xfrm>
            <a:custGeom>
              <a:avLst/>
              <a:gdLst>
                <a:gd name="connsiteX0" fmla="*/ 11255331 w 11296650"/>
                <a:gd name="connsiteY0" fmla="*/ 4305299 h 6121400"/>
                <a:gd name="connsiteX1" fmla="*/ 11296650 w 11296650"/>
                <a:gd name="connsiteY1" fmla="*/ 4305299 h 6121400"/>
                <a:gd name="connsiteX2" fmla="*/ 11296650 w 11296650"/>
                <a:gd name="connsiteY2" fmla="*/ 6121400 h 6121400"/>
                <a:gd name="connsiteX3" fmla="*/ 3590925 w 11296650"/>
                <a:gd name="connsiteY3" fmla="*/ 6121400 h 6121400"/>
                <a:gd name="connsiteX4" fmla="*/ 3590925 w 11296650"/>
                <a:gd name="connsiteY4" fmla="*/ 6080081 h 6121400"/>
                <a:gd name="connsiteX5" fmla="*/ 11255331 w 11296650"/>
                <a:gd name="connsiteY5" fmla="*/ 6080081 h 6121400"/>
                <a:gd name="connsiteX6" fmla="*/ 0 w 11296650"/>
                <a:gd name="connsiteY6" fmla="*/ 0 h 6121400"/>
                <a:gd name="connsiteX7" fmla="*/ 8335963 w 11296650"/>
                <a:gd name="connsiteY7" fmla="*/ 0 h 6121400"/>
                <a:gd name="connsiteX8" fmla="*/ 8335963 w 11296650"/>
                <a:gd name="connsiteY8" fmla="*/ 41319 h 6121400"/>
                <a:gd name="connsiteX9" fmla="*/ 41319 w 11296650"/>
                <a:gd name="connsiteY9" fmla="*/ 41319 h 6121400"/>
                <a:gd name="connsiteX10" fmla="*/ 41319 w 11296650"/>
                <a:gd name="connsiteY10" fmla="*/ 1905000 h 6121400"/>
                <a:gd name="connsiteX11" fmla="*/ 0 w 11296650"/>
                <a:gd name="connsiteY11" fmla="*/ 1905000 h 6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96650" h="6121400">
                  <a:moveTo>
                    <a:pt x="11255331" y="4305299"/>
                  </a:moveTo>
                  <a:lnTo>
                    <a:pt x="11296650" y="4305299"/>
                  </a:lnTo>
                  <a:lnTo>
                    <a:pt x="11296650" y="6121400"/>
                  </a:lnTo>
                  <a:lnTo>
                    <a:pt x="3590925" y="6121400"/>
                  </a:lnTo>
                  <a:lnTo>
                    <a:pt x="3590925" y="6080081"/>
                  </a:lnTo>
                  <a:lnTo>
                    <a:pt x="11255331" y="6080081"/>
                  </a:lnTo>
                  <a:close/>
                  <a:moveTo>
                    <a:pt x="0" y="0"/>
                  </a:moveTo>
                  <a:lnTo>
                    <a:pt x="8335963" y="0"/>
                  </a:lnTo>
                  <a:lnTo>
                    <a:pt x="8335963" y="41319"/>
                  </a:lnTo>
                  <a:lnTo>
                    <a:pt x="41319" y="41319"/>
                  </a:lnTo>
                  <a:lnTo>
                    <a:pt x="41319" y="1905000"/>
                  </a:lnTo>
                  <a:lnTo>
                    <a:pt x="0" y="1905000"/>
                  </a:lnTo>
                  <a:close/>
                </a:path>
              </a:pathLst>
            </a:custGeom>
            <a:solidFill>
              <a:srgbClr val="7AA3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B1FB8C42-CA45-47BB-9B7C-88FCA3F5C67B}"/>
                </a:ext>
              </a:extLst>
            </p:cNvPr>
            <p:cNvSpPr/>
            <p:nvPr/>
          </p:nvSpPr>
          <p:spPr>
            <a:xfrm>
              <a:off x="447675" y="373783"/>
              <a:ext cx="11296650" cy="6121400"/>
            </a:xfrm>
            <a:custGeom>
              <a:avLst/>
              <a:gdLst>
                <a:gd name="connsiteX0" fmla="*/ 11255331 w 11296650"/>
                <a:gd name="connsiteY0" fmla="*/ 4305299 h 6121400"/>
                <a:gd name="connsiteX1" fmla="*/ 11296650 w 11296650"/>
                <a:gd name="connsiteY1" fmla="*/ 4305299 h 6121400"/>
                <a:gd name="connsiteX2" fmla="*/ 11296650 w 11296650"/>
                <a:gd name="connsiteY2" fmla="*/ 6121400 h 6121400"/>
                <a:gd name="connsiteX3" fmla="*/ 3590925 w 11296650"/>
                <a:gd name="connsiteY3" fmla="*/ 6121400 h 6121400"/>
                <a:gd name="connsiteX4" fmla="*/ 3590925 w 11296650"/>
                <a:gd name="connsiteY4" fmla="*/ 6080081 h 6121400"/>
                <a:gd name="connsiteX5" fmla="*/ 11255331 w 11296650"/>
                <a:gd name="connsiteY5" fmla="*/ 6080081 h 6121400"/>
                <a:gd name="connsiteX6" fmla="*/ 0 w 11296650"/>
                <a:gd name="connsiteY6" fmla="*/ 0 h 6121400"/>
                <a:gd name="connsiteX7" fmla="*/ 8335963 w 11296650"/>
                <a:gd name="connsiteY7" fmla="*/ 0 h 6121400"/>
                <a:gd name="connsiteX8" fmla="*/ 8335963 w 11296650"/>
                <a:gd name="connsiteY8" fmla="*/ 41319 h 6121400"/>
                <a:gd name="connsiteX9" fmla="*/ 41319 w 11296650"/>
                <a:gd name="connsiteY9" fmla="*/ 41319 h 6121400"/>
                <a:gd name="connsiteX10" fmla="*/ 41319 w 11296650"/>
                <a:gd name="connsiteY10" fmla="*/ 1905000 h 6121400"/>
                <a:gd name="connsiteX11" fmla="*/ 0 w 11296650"/>
                <a:gd name="connsiteY11" fmla="*/ 1905000 h 6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96650" h="6121400">
                  <a:moveTo>
                    <a:pt x="11255331" y="4305299"/>
                  </a:moveTo>
                  <a:lnTo>
                    <a:pt x="11296650" y="4305299"/>
                  </a:lnTo>
                  <a:lnTo>
                    <a:pt x="11296650" y="6121400"/>
                  </a:lnTo>
                  <a:lnTo>
                    <a:pt x="3590925" y="6121400"/>
                  </a:lnTo>
                  <a:lnTo>
                    <a:pt x="3590925" y="6080081"/>
                  </a:lnTo>
                  <a:lnTo>
                    <a:pt x="11255331" y="6080081"/>
                  </a:lnTo>
                  <a:close/>
                  <a:moveTo>
                    <a:pt x="0" y="0"/>
                  </a:moveTo>
                  <a:lnTo>
                    <a:pt x="8335963" y="0"/>
                  </a:lnTo>
                  <a:lnTo>
                    <a:pt x="8335963" y="41319"/>
                  </a:lnTo>
                  <a:lnTo>
                    <a:pt x="41319" y="41319"/>
                  </a:lnTo>
                  <a:lnTo>
                    <a:pt x="41319" y="1905000"/>
                  </a:lnTo>
                  <a:lnTo>
                    <a:pt x="0" y="19050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07D4FAF-A4CB-4C5B-B1DE-4080DDA8AC68}"/>
              </a:ext>
            </a:extLst>
          </p:cNvPr>
          <p:cNvSpPr txBox="1"/>
          <p:nvPr/>
        </p:nvSpPr>
        <p:spPr>
          <a:xfrm>
            <a:off x="308977" y="2386238"/>
            <a:ext cx="320040" cy="2180626"/>
          </a:xfrm>
          <a:prstGeom prst="rect">
            <a:avLst/>
          </a:prstGeom>
          <a:noFill/>
        </p:spPr>
        <p:txBody>
          <a:bodyPr vert="vert" wrap="square" rtlCol="0">
            <a:normAutofit/>
          </a:bodyPr>
          <a:lstStyle/>
          <a:p>
            <a:pPr algn="dist" fontAlgn="auto"/>
            <a:r>
              <a:rPr lang="ko-KO" altLang="ko-KO" sz="9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대회 후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FFDD366-A438-45AF-B677-B0A7A2E78151}"/>
              </a:ext>
            </a:extLst>
          </p:cNvPr>
          <p:cNvSpPr/>
          <p:nvPr/>
        </p:nvSpPr>
        <p:spPr>
          <a:xfrm>
            <a:off x="1031382" y="790439"/>
            <a:ext cx="6186560" cy="5277122"/>
          </a:xfrm>
          <a:prstGeom prst="rect">
            <a:avLst/>
          </a:prstGeom>
          <a:solidFill>
            <a:srgbClr val="86C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0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>
            <a:extLst>
              <a:ext uri="{FF2B5EF4-FFF2-40B4-BE49-F238E27FC236}">
                <a16:creationId xmlns:a16="http://schemas.microsoft.com/office/drawing/2014/main" id="{6AA15892-BC79-4706-A7F6-8854E1344110}"/>
              </a:ext>
            </a:extLst>
          </p:cNvPr>
          <p:cNvSpPr/>
          <p:nvPr/>
        </p:nvSpPr>
        <p:spPr>
          <a:xfrm>
            <a:off x="1639319" y="1344386"/>
            <a:ext cx="3123645" cy="4252686"/>
          </a:xfrm>
          <a:custGeom>
            <a:avLst/>
            <a:gdLst>
              <a:gd name="connsiteX0" fmla="*/ 2343150 w 2343150"/>
              <a:gd name="connsiteY0" fmla="*/ 747388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747388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21" name="组合 25">
            <a:extLst>
              <a:ext uri="{FF2B5EF4-FFF2-40B4-BE49-F238E27FC236}">
                <a16:creationId xmlns:a16="http://schemas.microsoft.com/office/drawing/2014/main" id="{E9E3BADB-5F04-411D-A3B7-20203CE59512}"/>
              </a:ext>
            </a:extLst>
          </p:cNvPr>
          <p:cNvGrpSpPr/>
          <p:nvPr/>
        </p:nvGrpSpPr>
        <p:grpSpPr>
          <a:xfrm>
            <a:off x="1882986" y="1671124"/>
            <a:ext cx="552127" cy="567981"/>
            <a:chOff x="1620407" y="1473313"/>
            <a:chExt cx="248785" cy="255929"/>
          </a:xfrm>
        </p:grpSpPr>
        <p:sp>
          <p:nvSpPr>
            <p:cNvPr id="29" name="矩形 26">
              <a:extLst>
                <a:ext uri="{FF2B5EF4-FFF2-40B4-BE49-F238E27FC236}">
                  <a16:creationId xmlns:a16="http://schemas.microsoft.com/office/drawing/2014/main" id="{DF67F64C-C522-4825-9F17-98B35BC20E6E}"/>
                </a:ext>
              </a:extLst>
            </p:cNvPr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30" name="矩形 27">
              <a:extLst>
                <a:ext uri="{FF2B5EF4-FFF2-40B4-BE49-F238E27FC236}">
                  <a16:creationId xmlns:a16="http://schemas.microsoft.com/office/drawing/2014/main" id="{E96754D1-62CA-474E-8D3B-2709947C6C14}"/>
                </a:ext>
              </a:extLst>
            </p:cNvPr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36" name="组合 34">
            <a:extLst>
              <a:ext uri="{FF2B5EF4-FFF2-40B4-BE49-F238E27FC236}">
                <a16:creationId xmlns:a16="http://schemas.microsoft.com/office/drawing/2014/main" id="{BE2F5764-1C04-42AA-9061-8CF8C377A1F8}"/>
              </a:ext>
            </a:extLst>
          </p:cNvPr>
          <p:cNvGrpSpPr/>
          <p:nvPr/>
        </p:nvGrpSpPr>
        <p:grpSpPr>
          <a:xfrm flipV="1">
            <a:off x="2021251" y="4566864"/>
            <a:ext cx="552127" cy="567981"/>
            <a:chOff x="1620407" y="1473313"/>
            <a:chExt cx="248785" cy="255929"/>
          </a:xfrm>
        </p:grpSpPr>
        <p:sp>
          <p:nvSpPr>
            <p:cNvPr id="37" name="矩形 35">
              <a:extLst>
                <a:ext uri="{FF2B5EF4-FFF2-40B4-BE49-F238E27FC236}">
                  <a16:creationId xmlns:a16="http://schemas.microsoft.com/office/drawing/2014/main" id="{88E31497-183D-4C3A-A4FC-F82FF7793719}"/>
                </a:ext>
              </a:extLst>
            </p:cNvPr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38" name="矩形 36">
              <a:extLst>
                <a:ext uri="{FF2B5EF4-FFF2-40B4-BE49-F238E27FC236}">
                  <a16:creationId xmlns:a16="http://schemas.microsoft.com/office/drawing/2014/main" id="{99D1672D-52E2-4CB6-8896-9735151F2E52}"/>
                </a:ext>
              </a:extLst>
            </p:cNvPr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22" name="TextBox 5">
            <a:extLst>
              <a:ext uri="{FF2B5EF4-FFF2-40B4-BE49-F238E27FC236}">
                <a16:creationId xmlns:a16="http://schemas.microsoft.com/office/drawing/2014/main" id="{8451F1C5-F27A-445F-BFBA-BAC70328A442}"/>
              </a:ext>
            </a:extLst>
          </p:cNvPr>
          <p:cNvSpPr txBox="1"/>
          <p:nvPr/>
        </p:nvSpPr>
        <p:spPr>
          <a:xfrm>
            <a:off x="1948357" y="1881026"/>
            <a:ext cx="2327851" cy="523470"/>
          </a:xfrm>
          <a:prstGeom prst="rect">
            <a:avLst/>
          </a:prstGeom>
          <a:noFill/>
        </p:spPr>
        <p:txBody>
          <a:bodyPr wrap="square" lIns="96749" tIns="48375" rIns="96749" bIns="48375" rtlCol="0">
            <a:normAutofit/>
          </a:bodyPr>
          <a:lstStyle/>
          <a:p>
            <a:pPr defTabSz="967105">
              <a:defRPr/>
            </a:pPr>
            <a:r>
              <a:rPr lang="ko-KO" altLang="ko-KO" sz="2800" kern="0" dirty="0" smtClean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20</a:t>
            </a:r>
            <a:r>
              <a:rPr lang="en-US" altLang="ko-KO" sz="2800" kern="0" dirty="0" smtClean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24</a:t>
            </a:r>
            <a:endParaRPr lang="id-ID" sz="2800" kern="0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85F9E3B-837D-4B93-A1F4-DF2738D91138}"/>
              </a:ext>
            </a:extLst>
          </p:cNvPr>
          <p:cNvSpPr txBox="1"/>
          <p:nvPr/>
        </p:nvSpPr>
        <p:spPr>
          <a:xfrm>
            <a:off x="1946402" y="2241144"/>
            <a:ext cx="6600865" cy="2108430"/>
          </a:xfrm>
          <a:prstGeom prst="rect">
            <a:avLst/>
          </a:prstGeom>
          <a:noFill/>
        </p:spPr>
        <p:txBody>
          <a:bodyPr wrap="square" lIns="96749" tIns="48375" rIns="96749" bIns="48375" rtlCol="0">
            <a:normAutofit/>
          </a:bodyPr>
          <a:lstStyle/>
          <a:p>
            <a:pPr defTabSz="967105">
              <a:defRPr/>
            </a:pPr>
            <a:r>
              <a:rPr lang="ko-KR" altLang="en-US" sz="6600" b="1" kern="0" dirty="0" smtClean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감사합니다</a:t>
            </a:r>
            <a:endParaRPr lang="en-US" altLang="ko-KR" sz="6600" b="1" kern="0" dirty="0" smtClean="0">
              <a:solidFill>
                <a:schemeClr val="bg1"/>
              </a:solidFill>
              <a:latin typeface="NanumGothic"/>
              <a:ea typeface="NanumGothic"/>
              <a:cs typeface="+mn-ea"/>
              <a:sym typeface="+mn-lt"/>
            </a:endParaRPr>
          </a:p>
          <a:p>
            <a:pPr defTabSz="967105">
              <a:defRPr/>
            </a:pPr>
            <a:endParaRPr lang="id-ID" sz="6600" b="1" kern="0" dirty="0">
              <a:solidFill>
                <a:schemeClr val="bg1"/>
              </a:solidFill>
              <a:latin typeface="Source Han Sans CN Heavy" panose="020B0500000000000000" pitchFamily="34" charset="-128"/>
              <a:ea typeface="Source Han Sans CN Heavy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TextBox 1">
            <a:hlinkClick r:id="rId4"/>
          </p:cNvPr>
          <p:cNvSpPr txBox="1"/>
          <p:nvPr/>
        </p:nvSpPr>
        <p:spPr>
          <a:xfrm>
            <a:off x="7056230" y="6073043"/>
            <a:ext cx="387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https://github.com/pukkok/nunBrowser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5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E1DBCBE-8A78-42DC-B2B1-C9C95B98F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2" r="31877" b="10884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C17B9EB-6347-45BF-8F18-917869E4F465}"/>
              </a:ext>
            </a:extLst>
          </p:cNvPr>
          <p:cNvSpPr/>
          <p:nvPr/>
        </p:nvSpPr>
        <p:spPr bwMode="auto">
          <a:xfrm>
            <a:off x="2405450" y="3383524"/>
            <a:ext cx="7381102" cy="49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 lnSpcReduction="10000"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800" dirty="0" smtClean="0">
                <a:solidFill>
                  <a:srgbClr val="86C6E6"/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제작 사유</a:t>
            </a:r>
            <a:endParaRPr lang="zh-CN" altLang="en-US" sz="48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F2214F9-1DD2-4355-9A26-96FBFC7C61CF}"/>
              </a:ext>
            </a:extLst>
          </p:cNvPr>
          <p:cNvSpPr/>
          <p:nvPr/>
        </p:nvSpPr>
        <p:spPr bwMode="auto">
          <a:xfrm>
            <a:off x="5506325" y="2461752"/>
            <a:ext cx="1179351" cy="70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 fontScale="97500"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01</a:t>
            </a:r>
            <a:endParaRPr lang="zh-CN" altLang="en-US" sz="660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7392A1A-D173-4361-A668-AC28F4F6BFF5}"/>
              </a:ext>
            </a:extLst>
          </p:cNvPr>
          <p:cNvSpPr/>
          <p:nvPr/>
        </p:nvSpPr>
        <p:spPr bwMode="auto">
          <a:xfrm>
            <a:off x="2408750" y="4097743"/>
            <a:ext cx="7682901" cy="1804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Autofit/>
          </a:bodyPr>
          <a:lstStyle/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1. </a:t>
            </a:r>
            <a:r>
              <a:rPr lang="ko-KR" altLang="en-US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현재 </a:t>
            </a:r>
            <a:r>
              <a:rPr lang="ko-KR" altLang="en-US" sz="14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유치원 홈페이지를 보면 관리가 되지 않거나</a:t>
            </a:r>
            <a:r>
              <a:rPr lang="en-US" altLang="ko-KR" sz="14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, </a:t>
            </a:r>
            <a:r>
              <a:rPr lang="ko-KR" altLang="en-US" sz="14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블로그나 카페를 이용하는 경우가 많다</a:t>
            </a:r>
            <a:r>
              <a:rPr lang="en-US" altLang="ko-KR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.</a:t>
            </a:r>
          </a:p>
          <a:p>
            <a:pPr marL="342900" indent="-3429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ko-KR" sz="1400" dirty="0" smtClean="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2. </a:t>
            </a:r>
            <a:r>
              <a:rPr lang="ko-KR" altLang="en-US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홈페이지 </a:t>
            </a:r>
            <a:r>
              <a:rPr lang="ko-KR" altLang="en-US" sz="14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관리가 되지 않으니 학부모들도 홈페이지 들어오는 횟수도 적어지며</a:t>
            </a:r>
            <a:r>
              <a:rPr lang="en-US" altLang="ko-KR" sz="14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, </a:t>
            </a:r>
            <a:r>
              <a:rPr lang="ko-KR" altLang="en-US" sz="14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교사들도 의무적으로 해야 하는 일이 아니면</a:t>
            </a:r>
            <a:r>
              <a:rPr lang="en-US" altLang="ko-KR" sz="14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(</a:t>
            </a:r>
            <a:r>
              <a:rPr lang="ko-KR" altLang="en-US" sz="14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포토갤러리 </a:t>
            </a:r>
            <a:r>
              <a:rPr lang="ko-KR" altLang="en-US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사진 업로드 </a:t>
            </a:r>
            <a:r>
              <a:rPr lang="en-US" altLang="ko-KR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or </a:t>
            </a:r>
            <a:r>
              <a:rPr lang="ko-KR" altLang="en-US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식단표 업로드 등</a:t>
            </a:r>
            <a:r>
              <a:rPr lang="en-US" altLang="ko-KR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) </a:t>
            </a:r>
            <a:r>
              <a:rPr lang="ko-KR" altLang="en-US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홈페이지를 사용하지 않게 된 듯하다</a:t>
            </a:r>
            <a:r>
              <a:rPr lang="en-US" altLang="ko-KR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.</a:t>
            </a: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 smtClean="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3. </a:t>
            </a:r>
            <a:r>
              <a:rPr lang="ko-KR" altLang="en-US" sz="1400" dirty="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홈페이지 방문자를 늘리기 위함과 쉬운 제작 및 관리를 위해 홈페이지 템플릿을 만들어서 누구나 </a:t>
            </a:r>
            <a:r>
              <a:rPr lang="ko-KR" altLang="en-US" sz="14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쉽게 홈페이지를 꾸밀 수 있도록 계획하였다</a:t>
            </a:r>
            <a:r>
              <a:rPr lang="en-US" altLang="ko-KR" sz="14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.</a:t>
            </a:r>
            <a:endParaRPr lang="zh-CN" altLang="en-US" sz="14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53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>
            <a:extLst>
              <a:ext uri="{FF2B5EF4-FFF2-40B4-BE49-F238E27FC236}">
                <a16:creationId xmlns:a16="http://schemas.microsoft.com/office/drawing/2014/main" id="{24C71192-5954-42A6-BEDC-57B32E58B5FB}"/>
              </a:ext>
            </a:extLst>
          </p:cNvPr>
          <p:cNvGrpSpPr/>
          <p:nvPr/>
        </p:nvGrpSpPr>
        <p:grpSpPr>
          <a:xfrm>
            <a:off x="3794222" y="1578092"/>
            <a:ext cx="4331770" cy="5279908"/>
            <a:chOff x="3794222" y="1578092"/>
            <a:chExt cx="4331770" cy="5279908"/>
          </a:xfrm>
          <a:solidFill>
            <a:srgbClr val="86C6E6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12A48A50-A7CB-4463-A25A-C3F068B489C7}"/>
                </a:ext>
              </a:extLst>
            </p:cNvPr>
            <p:cNvSpPr/>
            <p:nvPr/>
          </p:nvSpPr>
          <p:spPr bwMode="auto">
            <a:xfrm>
              <a:off x="4080868" y="2241588"/>
              <a:ext cx="3770503" cy="4616412"/>
            </a:xfrm>
            <a:custGeom>
              <a:avLst/>
              <a:gdLst>
                <a:gd name="T0" fmla="*/ 621 w 1045"/>
                <a:gd name="T1" fmla="*/ 1278 h 1279"/>
                <a:gd name="T2" fmla="*/ 493 w 1045"/>
                <a:gd name="T3" fmla="*/ 1279 h 1279"/>
                <a:gd name="T4" fmla="*/ 491 w 1045"/>
                <a:gd name="T5" fmla="*/ 1068 h 1279"/>
                <a:gd name="T6" fmla="*/ 362 w 1045"/>
                <a:gd name="T7" fmla="*/ 961 h 1279"/>
                <a:gd name="T8" fmla="*/ 239 w 1045"/>
                <a:gd name="T9" fmla="*/ 952 h 1279"/>
                <a:gd name="T10" fmla="*/ 0 w 1045"/>
                <a:gd name="T11" fmla="*/ 832 h 1279"/>
                <a:gd name="T12" fmla="*/ 322 w 1045"/>
                <a:gd name="T13" fmla="*/ 928 h 1279"/>
                <a:gd name="T14" fmla="*/ 117 w 1045"/>
                <a:gd name="T15" fmla="*/ 696 h 1279"/>
                <a:gd name="T16" fmla="*/ 430 w 1045"/>
                <a:gd name="T17" fmla="*/ 953 h 1279"/>
                <a:gd name="T18" fmla="*/ 494 w 1045"/>
                <a:gd name="T19" fmla="*/ 997 h 1279"/>
                <a:gd name="T20" fmla="*/ 494 w 1045"/>
                <a:gd name="T21" fmla="*/ 993 h 1279"/>
                <a:gd name="T22" fmla="*/ 469 w 1045"/>
                <a:gd name="T23" fmla="*/ 687 h 1279"/>
                <a:gd name="T24" fmla="*/ 248 w 1045"/>
                <a:gd name="T25" fmla="*/ 580 h 1279"/>
                <a:gd name="T26" fmla="*/ 11 w 1045"/>
                <a:gd name="T27" fmla="*/ 217 h 1279"/>
                <a:gd name="T28" fmla="*/ 275 w 1045"/>
                <a:gd name="T29" fmla="*/ 548 h 1279"/>
                <a:gd name="T30" fmla="*/ 320 w 1045"/>
                <a:gd name="T31" fmla="*/ 398 h 1279"/>
                <a:gd name="T32" fmla="*/ 316 w 1045"/>
                <a:gd name="T33" fmla="*/ 246 h 1279"/>
                <a:gd name="T34" fmla="*/ 349 w 1045"/>
                <a:gd name="T35" fmla="*/ 460 h 1279"/>
                <a:gd name="T36" fmla="*/ 328 w 1045"/>
                <a:gd name="T37" fmla="*/ 580 h 1279"/>
                <a:gd name="T38" fmla="*/ 471 w 1045"/>
                <a:gd name="T39" fmla="*/ 633 h 1279"/>
                <a:gd name="T40" fmla="*/ 547 w 1045"/>
                <a:gd name="T41" fmla="*/ 0 h 1279"/>
                <a:gd name="T42" fmla="*/ 529 w 1045"/>
                <a:gd name="T43" fmla="*/ 678 h 1279"/>
                <a:gd name="T44" fmla="*/ 576 w 1045"/>
                <a:gd name="T45" fmla="*/ 875 h 1279"/>
                <a:gd name="T46" fmla="*/ 741 w 1045"/>
                <a:gd name="T47" fmla="*/ 730 h 1279"/>
                <a:gd name="T48" fmla="*/ 809 w 1045"/>
                <a:gd name="T49" fmla="*/ 374 h 1279"/>
                <a:gd name="T50" fmla="*/ 791 w 1045"/>
                <a:gd name="T51" fmla="*/ 687 h 1279"/>
                <a:gd name="T52" fmla="*/ 903 w 1045"/>
                <a:gd name="T53" fmla="*/ 571 h 1279"/>
                <a:gd name="T54" fmla="*/ 1045 w 1045"/>
                <a:gd name="T55" fmla="*/ 321 h 1279"/>
                <a:gd name="T56" fmla="*/ 958 w 1045"/>
                <a:gd name="T57" fmla="*/ 545 h 1279"/>
                <a:gd name="T58" fmla="*/ 616 w 1045"/>
                <a:gd name="T59" fmla="*/ 966 h 1279"/>
                <a:gd name="T60" fmla="*/ 610 w 1045"/>
                <a:gd name="T61" fmla="*/ 1095 h 1279"/>
                <a:gd name="T62" fmla="*/ 939 w 1045"/>
                <a:gd name="T63" fmla="*/ 888 h 1279"/>
                <a:gd name="T64" fmla="*/ 610 w 1045"/>
                <a:gd name="T65" fmla="*/ 1140 h 1279"/>
                <a:gd name="T66" fmla="*/ 621 w 1045"/>
                <a:gd name="T67" fmla="*/ 1278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5" h="1279">
                  <a:moveTo>
                    <a:pt x="621" y="1278"/>
                  </a:moveTo>
                  <a:cubicBezTo>
                    <a:pt x="493" y="1279"/>
                    <a:pt x="493" y="1279"/>
                    <a:pt x="493" y="1279"/>
                  </a:cubicBezTo>
                  <a:cubicBezTo>
                    <a:pt x="480" y="1238"/>
                    <a:pt x="485" y="1193"/>
                    <a:pt x="491" y="1068"/>
                  </a:cubicBezTo>
                  <a:cubicBezTo>
                    <a:pt x="453" y="1033"/>
                    <a:pt x="408" y="998"/>
                    <a:pt x="362" y="961"/>
                  </a:cubicBezTo>
                  <a:cubicBezTo>
                    <a:pt x="310" y="963"/>
                    <a:pt x="280" y="960"/>
                    <a:pt x="239" y="952"/>
                  </a:cubicBezTo>
                  <a:cubicBezTo>
                    <a:pt x="153" y="935"/>
                    <a:pt x="123" y="906"/>
                    <a:pt x="0" y="832"/>
                  </a:cubicBezTo>
                  <a:cubicBezTo>
                    <a:pt x="134" y="888"/>
                    <a:pt x="210" y="930"/>
                    <a:pt x="322" y="928"/>
                  </a:cubicBezTo>
                  <a:cubicBezTo>
                    <a:pt x="244" y="861"/>
                    <a:pt x="168" y="787"/>
                    <a:pt x="117" y="696"/>
                  </a:cubicBezTo>
                  <a:cubicBezTo>
                    <a:pt x="236" y="800"/>
                    <a:pt x="263" y="854"/>
                    <a:pt x="430" y="953"/>
                  </a:cubicBezTo>
                  <a:cubicBezTo>
                    <a:pt x="448" y="964"/>
                    <a:pt x="467" y="976"/>
                    <a:pt x="494" y="997"/>
                  </a:cubicBezTo>
                  <a:cubicBezTo>
                    <a:pt x="494" y="993"/>
                    <a:pt x="494" y="993"/>
                    <a:pt x="494" y="993"/>
                  </a:cubicBezTo>
                  <a:cubicBezTo>
                    <a:pt x="497" y="887"/>
                    <a:pt x="467" y="762"/>
                    <a:pt x="469" y="687"/>
                  </a:cubicBezTo>
                  <a:cubicBezTo>
                    <a:pt x="371" y="661"/>
                    <a:pt x="303" y="619"/>
                    <a:pt x="248" y="580"/>
                  </a:cubicBezTo>
                  <a:cubicBezTo>
                    <a:pt x="105" y="480"/>
                    <a:pt x="40" y="342"/>
                    <a:pt x="11" y="217"/>
                  </a:cubicBezTo>
                  <a:cubicBezTo>
                    <a:pt x="94" y="400"/>
                    <a:pt x="163" y="479"/>
                    <a:pt x="275" y="548"/>
                  </a:cubicBezTo>
                  <a:cubicBezTo>
                    <a:pt x="285" y="525"/>
                    <a:pt x="324" y="475"/>
                    <a:pt x="320" y="398"/>
                  </a:cubicBezTo>
                  <a:cubicBezTo>
                    <a:pt x="315" y="314"/>
                    <a:pt x="306" y="285"/>
                    <a:pt x="316" y="246"/>
                  </a:cubicBezTo>
                  <a:cubicBezTo>
                    <a:pt x="332" y="334"/>
                    <a:pt x="354" y="416"/>
                    <a:pt x="349" y="460"/>
                  </a:cubicBezTo>
                  <a:cubicBezTo>
                    <a:pt x="345" y="497"/>
                    <a:pt x="340" y="510"/>
                    <a:pt x="328" y="580"/>
                  </a:cubicBezTo>
                  <a:cubicBezTo>
                    <a:pt x="394" y="614"/>
                    <a:pt x="436" y="623"/>
                    <a:pt x="471" y="633"/>
                  </a:cubicBezTo>
                  <a:cubicBezTo>
                    <a:pt x="480" y="526"/>
                    <a:pt x="544" y="250"/>
                    <a:pt x="547" y="0"/>
                  </a:cubicBezTo>
                  <a:cubicBezTo>
                    <a:pt x="602" y="287"/>
                    <a:pt x="501" y="515"/>
                    <a:pt x="529" y="678"/>
                  </a:cubicBezTo>
                  <a:cubicBezTo>
                    <a:pt x="546" y="776"/>
                    <a:pt x="564" y="812"/>
                    <a:pt x="576" y="875"/>
                  </a:cubicBezTo>
                  <a:cubicBezTo>
                    <a:pt x="617" y="825"/>
                    <a:pt x="645" y="811"/>
                    <a:pt x="741" y="730"/>
                  </a:cubicBezTo>
                  <a:cubicBezTo>
                    <a:pt x="723" y="598"/>
                    <a:pt x="730" y="473"/>
                    <a:pt x="809" y="374"/>
                  </a:cubicBezTo>
                  <a:cubicBezTo>
                    <a:pt x="738" y="537"/>
                    <a:pt x="772" y="588"/>
                    <a:pt x="791" y="687"/>
                  </a:cubicBezTo>
                  <a:cubicBezTo>
                    <a:pt x="841" y="647"/>
                    <a:pt x="874" y="615"/>
                    <a:pt x="903" y="571"/>
                  </a:cubicBezTo>
                  <a:cubicBezTo>
                    <a:pt x="937" y="523"/>
                    <a:pt x="988" y="442"/>
                    <a:pt x="1045" y="321"/>
                  </a:cubicBezTo>
                  <a:cubicBezTo>
                    <a:pt x="1027" y="404"/>
                    <a:pt x="992" y="483"/>
                    <a:pt x="958" y="545"/>
                  </a:cubicBezTo>
                  <a:cubicBezTo>
                    <a:pt x="854" y="740"/>
                    <a:pt x="738" y="767"/>
                    <a:pt x="616" y="966"/>
                  </a:cubicBezTo>
                  <a:cubicBezTo>
                    <a:pt x="614" y="992"/>
                    <a:pt x="612" y="1040"/>
                    <a:pt x="610" y="1095"/>
                  </a:cubicBezTo>
                  <a:cubicBezTo>
                    <a:pt x="698" y="1054"/>
                    <a:pt x="845" y="1010"/>
                    <a:pt x="939" y="888"/>
                  </a:cubicBezTo>
                  <a:cubicBezTo>
                    <a:pt x="901" y="979"/>
                    <a:pt x="728" y="1086"/>
                    <a:pt x="610" y="1140"/>
                  </a:cubicBezTo>
                  <a:cubicBezTo>
                    <a:pt x="613" y="1200"/>
                    <a:pt x="625" y="1222"/>
                    <a:pt x="621" y="12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1E7666B5-45FA-460A-BFF4-CC5ECC78F7C2}"/>
                </a:ext>
              </a:extLst>
            </p:cNvPr>
            <p:cNvSpPr/>
            <p:nvPr/>
          </p:nvSpPr>
          <p:spPr bwMode="auto">
            <a:xfrm>
              <a:off x="3878412" y="2345824"/>
              <a:ext cx="515162" cy="599352"/>
            </a:xfrm>
            <a:custGeom>
              <a:avLst/>
              <a:gdLst>
                <a:gd name="T0" fmla="*/ 128 w 257"/>
                <a:gd name="T1" fmla="*/ 0 h 299"/>
                <a:gd name="T2" fmla="*/ 192 w 257"/>
                <a:gd name="T3" fmla="*/ 38 h 299"/>
                <a:gd name="T4" fmla="*/ 257 w 257"/>
                <a:gd name="T5" fmla="*/ 76 h 299"/>
                <a:gd name="T6" fmla="*/ 257 w 257"/>
                <a:gd name="T7" fmla="*/ 150 h 299"/>
                <a:gd name="T8" fmla="*/ 257 w 257"/>
                <a:gd name="T9" fmla="*/ 224 h 299"/>
                <a:gd name="T10" fmla="*/ 192 w 257"/>
                <a:gd name="T11" fmla="*/ 261 h 299"/>
                <a:gd name="T12" fmla="*/ 128 w 257"/>
                <a:gd name="T13" fmla="*/ 299 h 299"/>
                <a:gd name="T14" fmla="*/ 63 w 257"/>
                <a:gd name="T15" fmla="*/ 261 h 299"/>
                <a:gd name="T16" fmla="*/ 0 w 257"/>
                <a:gd name="T17" fmla="*/ 224 h 299"/>
                <a:gd name="T18" fmla="*/ 0 w 257"/>
                <a:gd name="T19" fmla="*/ 150 h 299"/>
                <a:gd name="T20" fmla="*/ 0 w 257"/>
                <a:gd name="T21" fmla="*/ 76 h 299"/>
                <a:gd name="T22" fmla="*/ 63 w 257"/>
                <a:gd name="T23" fmla="*/ 38 h 299"/>
                <a:gd name="T24" fmla="*/ 128 w 257"/>
                <a:gd name="T25" fmla="*/ 0 h 299"/>
                <a:gd name="T26" fmla="*/ 128 w 257"/>
                <a:gd name="T2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299">
                  <a:moveTo>
                    <a:pt x="128" y="0"/>
                  </a:moveTo>
                  <a:lnTo>
                    <a:pt x="192" y="38"/>
                  </a:lnTo>
                  <a:lnTo>
                    <a:pt x="257" y="76"/>
                  </a:lnTo>
                  <a:lnTo>
                    <a:pt x="257" y="150"/>
                  </a:lnTo>
                  <a:lnTo>
                    <a:pt x="257" y="224"/>
                  </a:lnTo>
                  <a:lnTo>
                    <a:pt x="192" y="261"/>
                  </a:lnTo>
                  <a:lnTo>
                    <a:pt x="128" y="299"/>
                  </a:lnTo>
                  <a:lnTo>
                    <a:pt x="63" y="261"/>
                  </a:lnTo>
                  <a:lnTo>
                    <a:pt x="0" y="224"/>
                  </a:lnTo>
                  <a:lnTo>
                    <a:pt x="0" y="150"/>
                  </a:lnTo>
                  <a:lnTo>
                    <a:pt x="0" y="76"/>
                  </a:lnTo>
                  <a:lnTo>
                    <a:pt x="63" y="38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DA40E99-D377-4AB1-A7E4-E61269CD5263}"/>
                </a:ext>
              </a:extLst>
            </p:cNvPr>
            <p:cNvSpPr/>
            <p:nvPr/>
          </p:nvSpPr>
          <p:spPr bwMode="auto">
            <a:xfrm>
              <a:off x="5766667" y="1578092"/>
              <a:ext cx="519172" cy="599352"/>
            </a:xfrm>
            <a:custGeom>
              <a:avLst/>
              <a:gdLst>
                <a:gd name="T0" fmla="*/ 129 w 259"/>
                <a:gd name="T1" fmla="*/ 0 h 299"/>
                <a:gd name="T2" fmla="*/ 194 w 259"/>
                <a:gd name="T3" fmla="*/ 38 h 299"/>
                <a:gd name="T4" fmla="*/ 259 w 259"/>
                <a:gd name="T5" fmla="*/ 74 h 299"/>
                <a:gd name="T6" fmla="*/ 259 w 259"/>
                <a:gd name="T7" fmla="*/ 149 h 299"/>
                <a:gd name="T8" fmla="*/ 259 w 259"/>
                <a:gd name="T9" fmla="*/ 223 h 299"/>
                <a:gd name="T10" fmla="*/ 194 w 259"/>
                <a:gd name="T11" fmla="*/ 261 h 299"/>
                <a:gd name="T12" fmla="*/ 129 w 259"/>
                <a:gd name="T13" fmla="*/ 299 h 299"/>
                <a:gd name="T14" fmla="*/ 64 w 259"/>
                <a:gd name="T15" fmla="*/ 261 h 299"/>
                <a:gd name="T16" fmla="*/ 0 w 259"/>
                <a:gd name="T17" fmla="*/ 223 h 299"/>
                <a:gd name="T18" fmla="*/ 0 w 259"/>
                <a:gd name="T19" fmla="*/ 149 h 299"/>
                <a:gd name="T20" fmla="*/ 0 w 259"/>
                <a:gd name="T21" fmla="*/ 74 h 299"/>
                <a:gd name="T22" fmla="*/ 64 w 259"/>
                <a:gd name="T23" fmla="*/ 38 h 299"/>
                <a:gd name="T24" fmla="*/ 129 w 259"/>
                <a:gd name="T25" fmla="*/ 0 h 299"/>
                <a:gd name="T26" fmla="*/ 129 w 259"/>
                <a:gd name="T2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99">
                  <a:moveTo>
                    <a:pt x="129" y="0"/>
                  </a:moveTo>
                  <a:lnTo>
                    <a:pt x="194" y="38"/>
                  </a:lnTo>
                  <a:lnTo>
                    <a:pt x="259" y="74"/>
                  </a:lnTo>
                  <a:lnTo>
                    <a:pt x="259" y="149"/>
                  </a:lnTo>
                  <a:lnTo>
                    <a:pt x="259" y="223"/>
                  </a:lnTo>
                  <a:lnTo>
                    <a:pt x="194" y="261"/>
                  </a:lnTo>
                  <a:lnTo>
                    <a:pt x="129" y="299"/>
                  </a:lnTo>
                  <a:lnTo>
                    <a:pt x="64" y="261"/>
                  </a:lnTo>
                  <a:lnTo>
                    <a:pt x="0" y="223"/>
                  </a:lnTo>
                  <a:lnTo>
                    <a:pt x="0" y="149"/>
                  </a:lnTo>
                  <a:lnTo>
                    <a:pt x="0" y="74"/>
                  </a:lnTo>
                  <a:lnTo>
                    <a:pt x="64" y="38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ED9AEDD3-1112-442B-A7F5-927CFD39EEAB}"/>
                </a:ext>
              </a:extLst>
            </p:cNvPr>
            <p:cNvSpPr/>
            <p:nvPr/>
          </p:nvSpPr>
          <p:spPr bwMode="auto">
            <a:xfrm>
              <a:off x="7610830" y="2724678"/>
              <a:ext cx="515162" cy="595343"/>
            </a:xfrm>
            <a:custGeom>
              <a:avLst/>
              <a:gdLst>
                <a:gd name="T0" fmla="*/ 128 w 257"/>
                <a:gd name="T1" fmla="*/ 0 h 297"/>
                <a:gd name="T2" fmla="*/ 192 w 257"/>
                <a:gd name="T3" fmla="*/ 36 h 297"/>
                <a:gd name="T4" fmla="*/ 257 w 257"/>
                <a:gd name="T5" fmla="*/ 74 h 297"/>
                <a:gd name="T6" fmla="*/ 257 w 257"/>
                <a:gd name="T7" fmla="*/ 148 h 297"/>
                <a:gd name="T8" fmla="*/ 257 w 257"/>
                <a:gd name="T9" fmla="*/ 224 h 297"/>
                <a:gd name="T10" fmla="*/ 192 w 257"/>
                <a:gd name="T11" fmla="*/ 261 h 297"/>
                <a:gd name="T12" fmla="*/ 128 w 257"/>
                <a:gd name="T13" fmla="*/ 297 h 297"/>
                <a:gd name="T14" fmla="*/ 63 w 257"/>
                <a:gd name="T15" fmla="*/ 261 h 297"/>
                <a:gd name="T16" fmla="*/ 0 w 257"/>
                <a:gd name="T17" fmla="*/ 224 h 297"/>
                <a:gd name="T18" fmla="*/ 0 w 257"/>
                <a:gd name="T19" fmla="*/ 148 h 297"/>
                <a:gd name="T20" fmla="*/ 0 w 257"/>
                <a:gd name="T21" fmla="*/ 74 h 297"/>
                <a:gd name="T22" fmla="*/ 63 w 257"/>
                <a:gd name="T23" fmla="*/ 36 h 297"/>
                <a:gd name="T24" fmla="*/ 128 w 257"/>
                <a:gd name="T25" fmla="*/ 0 h 297"/>
                <a:gd name="T26" fmla="*/ 128 w 257"/>
                <a:gd name="T27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297">
                  <a:moveTo>
                    <a:pt x="128" y="0"/>
                  </a:moveTo>
                  <a:lnTo>
                    <a:pt x="192" y="36"/>
                  </a:lnTo>
                  <a:lnTo>
                    <a:pt x="257" y="74"/>
                  </a:lnTo>
                  <a:lnTo>
                    <a:pt x="257" y="148"/>
                  </a:lnTo>
                  <a:lnTo>
                    <a:pt x="257" y="224"/>
                  </a:lnTo>
                  <a:lnTo>
                    <a:pt x="192" y="261"/>
                  </a:lnTo>
                  <a:lnTo>
                    <a:pt x="128" y="297"/>
                  </a:lnTo>
                  <a:lnTo>
                    <a:pt x="63" y="261"/>
                  </a:lnTo>
                  <a:lnTo>
                    <a:pt x="0" y="224"/>
                  </a:lnTo>
                  <a:lnTo>
                    <a:pt x="0" y="148"/>
                  </a:lnTo>
                  <a:lnTo>
                    <a:pt x="0" y="74"/>
                  </a:lnTo>
                  <a:lnTo>
                    <a:pt x="63" y="36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96543D58-59A7-4BF1-A81A-18866A7A10CD}"/>
                </a:ext>
              </a:extLst>
            </p:cNvPr>
            <p:cNvSpPr/>
            <p:nvPr/>
          </p:nvSpPr>
          <p:spPr bwMode="auto">
            <a:xfrm>
              <a:off x="7288096" y="4771294"/>
              <a:ext cx="521175" cy="599352"/>
            </a:xfrm>
            <a:custGeom>
              <a:avLst/>
              <a:gdLst>
                <a:gd name="T0" fmla="*/ 130 w 260"/>
                <a:gd name="T1" fmla="*/ 0 h 299"/>
                <a:gd name="T2" fmla="*/ 195 w 260"/>
                <a:gd name="T3" fmla="*/ 38 h 299"/>
                <a:gd name="T4" fmla="*/ 260 w 260"/>
                <a:gd name="T5" fmla="*/ 76 h 299"/>
                <a:gd name="T6" fmla="*/ 260 w 260"/>
                <a:gd name="T7" fmla="*/ 150 h 299"/>
                <a:gd name="T8" fmla="*/ 260 w 260"/>
                <a:gd name="T9" fmla="*/ 224 h 299"/>
                <a:gd name="T10" fmla="*/ 195 w 260"/>
                <a:gd name="T11" fmla="*/ 261 h 299"/>
                <a:gd name="T12" fmla="*/ 130 w 260"/>
                <a:gd name="T13" fmla="*/ 299 h 299"/>
                <a:gd name="T14" fmla="*/ 65 w 260"/>
                <a:gd name="T15" fmla="*/ 261 h 299"/>
                <a:gd name="T16" fmla="*/ 0 w 260"/>
                <a:gd name="T17" fmla="*/ 224 h 299"/>
                <a:gd name="T18" fmla="*/ 0 w 260"/>
                <a:gd name="T19" fmla="*/ 150 h 299"/>
                <a:gd name="T20" fmla="*/ 0 w 260"/>
                <a:gd name="T21" fmla="*/ 76 h 299"/>
                <a:gd name="T22" fmla="*/ 65 w 260"/>
                <a:gd name="T23" fmla="*/ 38 h 299"/>
                <a:gd name="T24" fmla="*/ 130 w 260"/>
                <a:gd name="T25" fmla="*/ 0 h 299"/>
                <a:gd name="T26" fmla="*/ 130 w 260"/>
                <a:gd name="T2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0" h="299">
                  <a:moveTo>
                    <a:pt x="130" y="0"/>
                  </a:moveTo>
                  <a:lnTo>
                    <a:pt x="195" y="38"/>
                  </a:lnTo>
                  <a:lnTo>
                    <a:pt x="260" y="76"/>
                  </a:lnTo>
                  <a:lnTo>
                    <a:pt x="260" y="150"/>
                  </a:lnTo>
                  <a:lnTo>
                    <a:pt x="260" y="224"/>
                  </a:lnTo>
                  <a:lnTo>
                    <a:pt x="195" y="261"/>
                  </a:lnTo>
                  <a:lnTo>
                    <a:pt x="130" y="299"/>
                  </a:lnTo>
                  <a:lnTo>
                    <a:pt x="65" y="261"/>
                  </a:lnTo>
                  <a:lnTo>
                    <a:pt x="0" y="224"/>
                  </a:lnTo>
                  <a:lnTo>
                    <a:pt x="0" y="150"/>
                  </a:lnTo>
                  <a:lnTo>
                    <a:pt x="0" y="76"/>
                  </a:lnTo>
                  <a:lnTo>
                    <a:pt x="65" y="38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643FDD0D-B8A8-4C93-933B-DF0672FC2215}"/>
                </a:ext>
              </a:extLst>
            </p:cNvPr>
            <p:cNvSpPr/>
            <p:nvPr/>
          </p:nvSpPr>
          <p:spPr bwMode="auto">
            <a:xfrm>
              <a:off x="4938802" y="2512199"/>
              <a:ext cx="517166" cy="599352"/>
            </a:xfrm>
            <a:custGeom>
              <a:avLst/>
              <a:gdLst>
                <a:gd name="T0" fmla="*/ 128 w 258"/>
                <a:gd name="T1" fmla="*/ 0 h 299"/>
                <a:gd name="T2" fmla="*/ 193 w 258"/>
                <a:gd name="T3" fmla="*/ 38 h 299"/>
                <a:gd name="T4" fmla="*/ 258 w 258"/>
                <a:gd name="T5" fmla="*/ 76 h 299"/>
                <a:gd name="T6" fmla="*/ 258 w 258"/>
                <a:gd name="T7" fmla="*/ 150 h 299"/>
                <a:gd name="T8" fmla="*/ 258 w 258"/>
                <a:gd name="T9" fmla="*/ 223 h 299"/>
                <a:gd name="T10" fmla="*/ 193 w 258"/>
                <a:gd name="T11" fmla="*/ 261 h 299"/>
                <a:gd name="T12" fmla="*/ 128 w 258"/>
                <a:gd name="T13" fmla="*/ 299 h 299"/>
                <a:gd name="T14" fmla="*/ 63 w 258"/>
                <a:gd name="T15" fmla="*/ 261 h 299"/>
                <a:gd name="T16" fmla="*/ 0 w 258"/>
                <a:gd name="T17" fmla="*/ 223 h 299"/>
                <a:gd name="T18" fmla="*/ 0 w 258"/>
                <a:gd name="T19" fmla="*/ 150 h 299"/>
                <a:gd name="T20" fmla="*/ 0 w 258"/>
                <a:gd name="T21" fmla="*/ 76 h 299"/>
                <a:gd name="T22" fmla="*/ 63 w 258"/>
                <a:gd name="T23" fmla="*/ 38 h 299"/>
                <a:gd name="T24" fmla="*/ 128 w 258"/>
                <a:gd name="T25" fmla="*/ 0 h 299"/>
                <a:gd name="T26" fmla="*/ 128 w 258"/>
                <a:gd name="T27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99">
                  <a:moveTo>
                    <a:pt x="128" y="0"/>
                  </a:moveTo>
                  <a:lnTo>
                    <a:pt x="193" y="38"/>
                  </a:lnTo>
                  <a:lnTo>
                    <a:pt x="258" y="76"/>
                  </a:lnTo>
                  <a:lnTo>
                    <a:pt x="258" y="150"/>
                  </a:lnTo>
                  <a:lnTo>
                    <a:pt x="258" y="223"/>
                  </a:lnTo>
                  <a:lnTo>
                    <a:pt x="193" y="261"/>
                  </a:lnTo>
                  <a:lnTo>
                    <a:pt x="128" y="299"/>
                  </a:lnTo>
                  <a:lnTo>
                    <a:pt x="63" y="261"/>
                  </a:lnTo>
                  <a:lnTo>
                    <a:pt x="0" y="223"/>
                  </a:lnTo>
                  <a:lnTo>
                    <a:pt x="0" y="150"/>
                  </a:lnTo>
                  <a:lnTo>
                    <a:pt x="0" y="76"/>
                  </a:lnTo>
                  <a:lnTo>
                    <a:pt x="63" y="38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FB595B15-850B-412C-AD8F-D383247AC447}"/>
                </a:ext>
              </a:extLst>
            </p:cNvPr>
            <p:cNvSpPr/>
            <p:nvPr/>
          </p:nvSpPr>
          <p:spPr bwMode="auto">
            <a:xfrm>
              <a:off x="3794222" y="4612935"/>
              <a:ext cx="517166" cy="595343"/>
            </a:xfrm>
            <a:custGeom>
              <a:avLst/>
              <a:gdLst>
                <a:gd name="T0" fmla="*/ 130 w 258"/>
                <a:gd name="T1" fmla="*/ 0 h 297"/>
                <a:gd name="T2" fmla="*/ 193 w 258"/>
                <a:gd name="T3" fmla="*/ 36 h 297"/>
                <a:gd name="T4" fmla="*/ 258 w 258"/>
                <a:gd name="T5" fmla="*/ 74 h 297"/>
                <a:gd name="T6" fmla="*/ 258 w 258"/>
                <a:gd name="T7" fmla="*/ 148 h 297"/>
                <a:gd name="T8" fmla="*/ 258 w 258"/>
                <a:gd name="T9" fmla="*/ 223 h 297"/>
                <a:gd name="T10" fmla="*/ 193 w 258"/>
                <a:gd name="T11" fmla="*/ 261 h 297"/>
                <a:gd name="T12" fmla="*/ 130 w 258"/>
                <a:gd name="T13" fmla="*/ 297 h 297"/>
                <a:gd name="T14" fmla="*/ 65 w 258"/>
                <a:gd name="T15" fmla="*/ 261 h 297"/>
                <a:gd name="T16" fmla="*/ 0 w 258"/>
                <a:gd name="T17" fmla="*/ 223 h 297"/>
                <a:gd name="T18" fmla="*/ 0 w 258"/>
                <a:gd name="T19" fmla="*/ 148 h 297"/>
                <a:gd name="T20" fmla="*/ 0 w 258"/>
                <a:gd name="T21" fmla="*/ 74 h 297"/>
                <a:gd name="T22" fmla="*/ 65 w 258"/>
                <a:gd name="T23" fmla="*/ 36 h 297"/>
                <a:gd name="T24" fmla="*/ 130 w 258"/>
                <a:gd name="T25" fmla="*/ 0 h 297"/>
                <a:gd name="T26" fmla="*/ 130 w 258"/>
                <a:gd name="T27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97">
                  <a:moveTo>
                    <a:pt x="130" y="0"/>
                  </a:moveTo>
                  <a:lnTo>
                    <a:pt x="193" y="36"/>
                  </a:lnTo>
                  <a:lnTo>
                    <a:pt x="258" y="74"/>
                  </a:lnTo>
                  <a:lnTo>
                    <a:pt x="258" y="148"/>
                  </a:lnTo>
                  <a:lnTo>
                    <a:pt x="258" y="223"/>
                  </a:lnTo>
                  <a:lnTo>
                    <a:pt x="193" y="261"/>
                  </a:lnTo>
                  <a:lnTo>
                    <a:pt x="130" y="297"/>
                  </a:lnTo>
                  <a:lnTo>
                    <a:pt x="65" y="261"/>
                  </a:lnTo>
                  <a:lnTo>
                    <a:pt x="0" y="223"/>
                  </a:lnTo>
                  <a:lnTo>
                    <a:pt x="0" y="148"/>
                  </a:lnTo>
                  <a:lnTo>
                    <a:pt x="0" y="74"/>
                  </a:lnTo>
                  <a:lnTo>
                    <a:pt x="65" y="36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888B71E-D2FC-49C2-BF80-270AC0934816}"/>
                </a:ext>
              </a:extLst>
            </p:cNvPr>
            <p:cNvSpPr/>
            <p:nvPr/>
          </p:nvSpPr>
          <p:spPr bwMode="auto">
            <a:xfrm>
              <a:off x="6714808" y="2957201"/>
              <a:ext cx="517166" cy="595343"/>
            </a:xfrm>
            <a:custGeom>
              <a:avLst/>
              <a:gdLst>
                <a:gd name="T0" fmla="*/ 130 w 258"/>
                <a:gd name="T1" fmla="*/ 0 h 297"/>
                <a:gd name="T2" fmla="*/ 195 w 258"/>
                <a:gd name="T3" fmla="*/ 36 h 297"/>
                <a:gd name="T4" fmla="*/ 258 w 258"/>
                <a:gd name="T5" fmla="*/ 73 h 297"/>
                <a:gd name="T6" fmla="*/ 258 w 258"/>
                <a:gd name="T7" fmla="*/ 147 h 297"/>
                <a:gd name="T8" fmla="*/ 258 w 258"/>
                <a:gd name="T9" fmla="*/ 223 h 297"/>
                <a:gd name="T10" fmla="*/ 195 w 258"/>
                <a:gd name="T11" fmla="*/ 259 h 297"/>
                <a:gd name="T12" fmla="*/ 130 w 258"/>
                <a:gd name="T13" fmla="*/ 297 h 297"/>
                <a:gd name="T14" fmla="*/ 65 w 258"/>
                <a:gd name="T15" fmla="*/ 259 h 297"/>
                <a:gd name="T16" fmla="*/ 0 w 258"/>
                <a:gd name="T17" fmla="*/ 223 h 297"/>
                <a:gd name="T18" fmla="*/ 0 w 258"/>
                <a:gd name="T19" fmla="*/ 147 h 297"/>
                <a:gd name="T20" fmla="*/ 0 w 258"/>
                <a:gd name="T21" fmla="*/ 73 h 297"/>
                <a:gd name="T22" fmla="*/ 65 w 258"/>
                <a:gd name="T23" fmla="*/ 36 h 297"/>
                <a:gd name="T24" fmla="*/ 130 w 258"/>
                <a:gd name="T25" fmla="*/ 0 h 297"/>
                <a:gd name="T26" fmla="*/ 130 w 258"/>
                <a:gd name="T27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97">
                  <a:moveTo>
                    <a:pt x="130" y="0"/>
                  </a:moveTo>
                  <a:lnTo>
                    <a:pt x="195" y="36"/>
                  </a:lnTo>
                  <a:lnTo>
                    <a:pt x="258" y="73"/>
                  </a:lnTo>
                  <a:lnTo>
                    <a:pt x="258" y="147"/>
                  </a:lnTo>
                  <a:lnTo>
                    <a:pt x="258" y="223"/>
                  </a:lnTo>
                  <a:lnTo>
                    <a:pt x="195" y="259"/>
                  </a:lnTo>
                  <a:lnTo>
                    <a:pt x="130" y="297"/>
                  </a:lnTo>
                  <a:lnTo>
                    <a:pt x="65" y="259"/>
                  </a:lnTo>
                  <a:lnTo>
                    <a:pt x="0" y="223"/>
                  </a:lnTo>
                  <a:lnTo>
                    <a:pt x="0" y="147"/>
                  </a:lnTo>
                  <a:lnTo>
                    <a:pt x="0" y="73"/>
                  </a:lnTo>
                  <a:lnTo>
                    <a:pt x="65" y="36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043E7173-CAFF-41BE-A6AB-6EF6B671070B}"/>
                </a:ext>
              </a:extLst>
            </p:cNvPr>
            <p:cNvSpPr/>
            <p:nvPr/>
          </p:nvSpPr>
          <p:spPr bwMode="auto">
            <a:xfrm>
              <a:off x="6606560" y="5569094"/>
              <a:ext cx="288652" cy="332750"/>
            </a:xfrm>
            <a:custGeom>
              <a:avLst/>
              <a:gdLst>
                <a:gd name="T0" fmla="*/ 72 w 144"/>
                <a:gd name="T1" fmla="*/ 0 h 166"/>
                <a:gd name="T2" fmla="*/ 108 w 144"/>
                <a:gd name="T3" fmla="*/ 22 h 166"/>
                <a:gd name="T4" fmla="*/ 144 w 144"/>
                <a:gd name="T5" fmla="*/ 42 h 166"/>
                <a:gd name="T6" fmla="*/ 144 w 144"/>
                <a:gd name="T7" fmla="*/ 83 h 166"/>
                <a:gd name="T8" fmla="*/ 144 w 144"/>
                <a:gd name="T9" fmla="*/ 124 h 166"/>
                <a:gd name="T10" fmla="*/ 108 w 144"/>
                <a:gd name="T11" fmla="*/ 144 h 166"/>
                <a:gd name="T12" fmla="*/ 72 w 144"/>
                <a:gd name="T13" fmla="*/ 166 h 166"/>
                <a:gd name="T14" fmla="*/ 36 w 144"/>
                <a:gd name="T15" fmla="*/ 144 h 166"/>
                <a:gd name="T16" fmla="*/ 0 w 144"/>
                <a:gd name="T17" fmla="*/ 124 h 166"/>
                <a:gd name="T18" fmla="*/ 0 w 144"/>
                <a:gd name="T19" fmla="*/ 83 h 166"/>
                <a:gd name="T20" fmla="*/ 0 w 144"/>
                <a:gd name="T21" fmla="*/ 42 h 166"/>
                <a:gd name="T22" fmla="*/ 36 w 144"/>
                <a:gd name="T23" fmla="*/ 22 h 166"/>
                <a:gd name="T24" fmla="*/ 72 w 144"/>
                <a:gd name="T25" fmla="*/ 0 h 166"/>
                <a:gd name="T26" fmla="*/ 72 w 144"/>
                <a:gd name="T2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66">
                  <a:moveTo>
                    <a:pt x="72" y="0"/>
                  </a:moveTo>
                  <a:lnTo>
                    <a:pt x="108" y="22"/>
                  </a:lnTo>
                  <a:lnTo>
                    <a:pt x="144" y="42"/>
                  </a:lnTo>
                  <a:lnTo>
                    <a:pt x="144" y="83"/>
                  </a:lnTo>
                  <a:lnTo>
                    <a:pt x="144" y="124"/>
                  </a:lnTo>
                  <a:lnTo>
                    <a:pt x="108" y="144"/>
                  </a:lnTo>
                  <a:lnTo>
                    <a:pt x="72" y="166"/>
                  </a:lnTo>
                  <a:lnTo>
                    <a:pt x="36" y="144"/>
                  </a:lnTo>
                  <a:lnTo>
                    <a:pt x="0" y="124"/>
                  </a:lnTo>
                  <a:lnTo>
                    <a:pt x="0" y="83"/>
                  </a:lnTo>
                  <a:lnTo>
                    <a:pt x="0" y="42"/>
                  </a:lnTo>
                  <a:lnTo>
                    <a:pt x="36" y="2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AAF05222-1E45-4BFE-A698-856398B8C9F5}"/>
                </a:ext>
              </a:extLst>
            </p:cNvPr>
            <p:cNvSpPr/>
            <p:nvPr/>
          </p:nvSpPr>
          <p:spPr bwMode="auto">
            <a:xfrm>
              <a:off x="4658170" y="3554550"/>
              <a:ext cx="284643" cy="332750"/>
            </a:xfrm>
            <a:custGeom>
              <a:avLst/>
              <a:gdLst>
                <a:gd name="T0" fmla="*/ 70 w 142"/>
                <a:gd name="T1" fmla="*/ 0 h 166"/>
                <a:gd name="T2" fmla="*/ 106 w 142"/>
                <a:gd name="T3" fmla="*/ 22 h 166"/>
                <a:gd name="T4" fmla="*/ 142 w 142"/>
                <a:gd name="T5" fmla="*/ 42 h 166"/>
                <a:gd name="T6" fmla="*/ 142 w 142"/>
                <a:gd name="T7" fmla="*/ 83 h 166"/>
                <a:gd name="T8" fmla="*/ 142 w 142"/>
                <a:gd name="T9" fmla="*/ 125 h 166"/>
                <a:gd name="T10" fmla="*/ 106 w 142"/>
                <a:gd name="T11" fmla="*/ 144 h 166"/>
                <a:gd name="T12" fmla="*/ 70 w 142"/>
                <a:gd name="T13" fmla="*/ 166 h 166"/>
                <a:gd name="T14" fmla="*/ 34 w 142"/>
                <a:gd name="T15" fmla="*/ 144 h 166"/>
                <a:gd name="T16" fmla="*/ 0 w 142"/>
                <a:gd name="T17" fmla="*/ 125 h 166"/>
                <a:gd name="T18" fmla="*/ 0 w 142"/>
                <a:gd name="T19" fmla="*/ 83 h 166"/>
                <a:gd name="T20" fmla="*/ 0 w 142"/>
                <a:gd name="T21" fmla="*/ 42 h 166"/>
                <a:gd name="T22" fmla="*/ 34 w 142"/>
                <a:gd name="T23" fmla="*/ 22 h 166"/>
                <a:gd name="T24" fmla="*/ 70 w 142"/>
                <a:gd name="T25" fmla="*/ 0 h 166"/>
                <a:gd name="T26" fmla="*/ 70 w 142"/>
                <a:gd name="T2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66">
                  <a:moveTo>
                    <a:pt x="70" y="0"/>
                  </a:moveTo>
                  <a:lnTo>
                    <a:pt x="106" y="22"/>
                  </a:lnTo>
                  <a:lnTo>
                    <a:pt x="142" y="42"/>
                  </a:lnTo>
                  <a:lnTo>
                    <a:pt x="142" y="83"/>
                  </a:lnTo>
                  <a:lnTo>
                    <a:pt x="142" y="125"/>
                  </a:lnTo>
                  <a:lnTo>
                    <a:pt x="106" y="144"/>
                  </a:lnTo>
                  <a:lnTo>
                    <a:pt x="70" y="166"/>
                  </a:lnTo>
                  <a:lnTo>
                    <a:pt x="34" y="144"/>
                  </a:lnTo>
                  <a:lnTo>
                    <a:pt x="0" y="125"/>
                  </a:lnTo>
                  <a:lnTo>
                    <a:pt x="0" y="83"/>
                  </a:lnTo>
                  <a:lnTo>
                    <a:pt x="0" y="42"/>
                  </a:lnTo>
                  <a:lnTo>
                    <a:pt x="34" y="2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50AEE023-065D-4B58-AC6D-D81F29BA1C62}"/>
                </a:ext>
              </a:extLst>
            </p:cNvPr>
            <p:cNvSpPr/>
            <p:nvPr/>
          </p:nvSpPr>
          <p:spPr bwMode="auto">
            <a:xfrm>
              <a:off x="5628355" y="3049409"/>
              <a:ext cx="284643" cy="328741"/>
            </a:xfrm>
            <a:custGeom>
              <a:avLst/>
              <a:gdLst>
                <a:gd name="T0" fmla="*/ 70 w 142"/>
                <a:gd name="T1" fmla="*/ 0 h 164"/>
                <a:gd name="T2" fmla="*/ 106 w 142"/>
                <a:gd name="T3" fmla="*/ 20 h 164"/>
                <a:gd name="T4" fmla="*/ 142 w 142"/>
                <a:gd name="T5" fmla="*/ 40 h 164"/>
                <a:gd name="T6" fmla="*/ 142 w 142"/>
                <a:gd name="T7" fmla="*/ 81 h 164"/>
                <a:gd name="T8" fmla="*/ 142 w 142"/>
                <a:gd name="T9" fmla="*/ 123 h 164"/>
                <a:gd name="T10" fmla="*/ 106 w 142"/>
                <a:gd name="T11" fmla="*/ 143 h 164"/>
                <a:gd name="T12" fmla="*/ 70 w 142"/>
                <a:gd name="T13" fmla="*/ 164 h 164"/>
                <a:gd name="T14" fmla="*/ 36 w 142"/>
                <a:gd name="T15" fmla="*/ 143 h 164"/>
                <a:gd name="T16" fmla="*/ 0 w 142"/>
                <a:gd name="T17" fmla="*/ 123 h 164"/>
                <a:gd name="T18" fmla="*/ 0 w 142"/>
                <a:gd name="T19" fmla="*/ 81 h 164"/>
                <a:gd name="T20" fmla="*/ 0 w 142"/>
                <a:gd name="T21" fmla="*/ 40 h 164"/>
                <a:gd name="T22" fmla="*/ 36 w 142"/>
                <a:gd name="T23" fmla="*/ 20 h 164"/>
                <a:gd name="T24" fmla="*/ 70 w 142"/>
                <a:gd name="T25" fmla="*/ 0 h 164"/>
                <a:gd name="T26" fmla="*/ 70 w 142"/>
                <a:gd name="T2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64">
                  <a:moveTo>
                    <a:pt x="70" y="0"/>
                  </a:moveTo>
                  <a:lnTo>
                    <a:pt x="106" y="20"/>
                  </a:lnTo>
                  <a:lnTo>
                    <a:pt x="142" y="40"/>
                  </a:lnTo>
                  <a:lnTo>
                    <a:pt x="142" y="81"/>
                  </a:lnTo>
                  <a:lnTo>
                    <a:pt x="142" y="123"/>
                  </a:lnTo>
                  <a:lnTo>
                    <a:pt x="106" y="143"/>
                  </a:lnTo>
                  <a:lnTo>
                    <a:pt x="70" y="164"/>
                  </a:lnTo>
                  <a:lnTo>
                    <a:pt x="36" y="143"/>
                  </a:lnTo>
                  <a:lnTo>
                    <a:pt x="0" y="123"/>
                  </a:lnTo>
                  <a:lnTo>
                    <a:pt x="0" y="81"/>
                  </a:lnTo>
                  <a:lnTo>
                    <a:pt x="0" y="40"/>
                  </a:lnTo>
                  <a:lnTo>
                    <a:pt x="36" y="2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719F7672-DC5A-4800-84BF-E20AB7922C78}"/>
                </a:ext>
              </a:extLst>
            </p:cNvPr>
            <p:cNvSpPr/>
            <p:nvPr/>
          </p:nvSpPr>
          <p:spPr bwMode="auto">
            <a:xfrm>
              <a:off x="6201646" y="4761269"/>
              <a:ext cx="286646" cy="328741"/>
            </a:xfrm>
            <a:custGeom>
              <a:avLst/>
              <a:gdLst>
                <a:gd name="T0" fmla="*/ 72 w 143"/>
                <a:gd name="T1" fmla="*/ 0 h 164"/>
                <a:gd name="T2" fmla="*/ 108 w 143"/>
                <a:gd name="T3" fmla="*/ 20 h 164"/>
                <a:gd name="T4" fmla="*/ 143 w 143"/>
                <a:gd name="T5" fmla="*/ 39 h 164"/>
                <a:gd name="T6" fmla="*/ 143 w 143"/>
                <a:gd name="T7" fmla="*/ 81 h 164"/>
                <a:gd name="T8" fmla="*/ 143 w 143"/>
                <a:gd name="T9" fmla="*/ 122 h 164"/>
                <a:gd name="T10" fmla="*/ 108 w 143"/>
                <a:gd name="T11" fmla="*/ 144 h 164"/>
                <a:gd name="T12" fmla="*/ 72 w 143"/>
                <a:gd name="T13" fmla="*/ 164 h 164"/>
                <a:gd name="T14" fmla="*/ 36 w 143"/>
                <a:gd name="T15" fmla="*/ 144 h 164"/>
                <a:gd name="T16" fmla="*/ 0 w 143"/>
                <a:gd name="T17" fmla="*/ 122 h 164"/>
                <a:gd name="T18" fmla="*/ 0 w 143"/>
                <a:gd name="T19" fmla="*/ 81 h 164"/>
                <a:gd name="T20" fmla="*/ 0 w 143"/>
                <a:gd name="T21" fmla="*/ 39 h 164"/>
                <a:gd name="T22" fmla="*/ 36 w 143"/>
                <a:gd name="T23" fmla="*/ 20 h 164"/>
                <a:gd name="T24" fmla="*/ 72 w 143"/>
                <a:gd name="T25" fmla="*/ 0 h 164"/>
                <a:gd name="T26" fmla="*/ 72 w 143"/>
                <a:gd name="T2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64">
                  <a:moveTo>
                    <a:pt x="72" y="0"/>
                  </a:moveTo>
                  <a:lnTo>
                    <a:pt x="108" y="20"/>
                  </a:lnTo>
                  <a:lnTo>
                    <a:pt x="143" y="39"/>
                  </a:lnTo>
                  <a:lnTo>
                    <a:pt x="143" y="81"/>
                  </a:lnTo>
                  <a:lnTo>
                    <a:pt x="143" y="122"/>
                  </a:lnTo>
                  <a:lnTo>
                    <a:pt x="108" y="144"/>
                  </a:lnTo>
                  <a:lnTo>
                    <a:pt x="72" y="164"/>
                  </a:lnTo>
                  <a:lnTo>
                    <a:pt x="36" y="144"/>
                  </a:lnTo>
                  <a:lnTo>
                    <a:pt x="0" y="122"/>
                  </a:lnTo>
                  <a:lnTo>
                    <a:pt x="0" y="81"/>
                  </a:lnTo>
                  <a:lnTo>
                    <a:pt x="0" y="39"/>
                  </a:lnTo>
                  <a:lnTo>
                    <a:pt x="36" y="2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F39AE99-757C-4CFE-918A-D27F424B9126}"/>
                </a:ext>
              </a:extLst>
            </p:cNvPr>
            <p:cNvSpPr/>
            <p:nvPr/>
          </p:nvSpPr>
          <p:spPr bwMode="auto">
            <a:xfrm>
              <a:off x="4501816" y="4450571"/>
              <a:ext cx="284643" cy="332750"/>
            </a:xfrm>
            <a:custGeom>
              <a:avLst/>
              <a:gdLst>
                <a:gd name="T0" fmla="*/ 70 w 142"/>
                <a:gd name="T1" fmla="*/ 0 h 166"/>
                <a:gd name="T2" fmla="*/ 106 w 142"/>
                <a:gd name="T3" fmla="*/ 22 h 166"/>
                <a:gd name="T4" fmla="*/ 142 w 142"/>
                <a:gd name="T5" fmla="*/ 41 h 166"/>
                <a:gd name="T6" fmla="*/ 142 w 142"/>
                <a:gd name="T7" fmla="*/ 83 h 166"/>
                <a:gd name="T8" fmla="*/ 142 w 142"/>
                <a:gd name="T9" fmla="*/ 124 h 166"/>
                <a:gd name="T10" fmla="*/ 106 w 142"/>
                <a:gd name="T11" fmla="*/ 144 h 166"/>
                <a:gd name="T12" fmla="*/ 70 w 142"/>
                <a:gd name="T13" fmla="*/ 166 h 166"/>
                <a:gd name="T14" fmla="*/ 34 w 142"/>
                <a:gd name="T15" fmla="*/ 144 h 166"/>
                <a:gd name="T16" fmla="*/ 0 w 142"/>
                <a:gd name="T17" fmla="*/ 124 h 166"/>
                <a:gd name="T18" fmla="*/ 0 w 142"/>
                <a:gd name="T19" fmla="*/ 83 h 166"/>
                <a:gd name="T20" fmla="*/ 0 w 142"/>
                <a:gd name="T21" fmla="*/ 41 h 166"/>
                <a:gd name="T22" fmla="*/ 34 w 142"/>
                <a:gd name="T23" fmla="*/ 22 h 166"/>
                <a:gd name="T24" fmla="*/ 70 w 142"/>
                <a:gd name="T25" fmla="*/ 0 h 166"/>
                <a:gd name="T26" fmla="*/ 70 w 142"/>
                <a:gd name="T2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66">
                  <a:moveTo>
                    <a:pt x="70" y="0"/>
                  </a:moveTo>
                  <a:lnTo>
                    <a:pt x="106" y="22"/>
                  </a:lnTo>
                  <a:lnTo>
                    <a:pt x="142" y="41"/>
                  </a:lnTo>
                  <a:lnTo>
                    <a:pt x="142" y="83"/>
                  </a:lnTo>
                  <a:lnTo>
                    <a:pt x="142" y="124"/>
                  </a:lnTo>
                  <a:lnTo>
                    <a:pt x="106" y="144"/>
                  </a:lnTo>
                  <a:lnTo>
                    <a:pt x="70" y="166"/>
                  </a:lnTo>
                  <a:lnTo>
                    <a:pt x="34" y="144"/>
                  </a:lnTo>
                  <a:lnTo>
                    <a:pt x="0" y="124"/>
                  </a:lnTo>
                  <a:lnTo>
                    <a:pt x="0" y="83"/>
                  </a:lnTo>
                  <a:lnTo>
                    <a:pt x="0" y="41"/>
                  </a:lnTo>
                  <a:lnTo>
                    <a:pt x="34" y="2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7381C3F6-91A0-4D61-91EA-E8415C70896F}"/>
                </a:ext>
              </a:extLst>
            </p:cNvPr>
            <p:cNvSpPr/>
            <p:nvPr/>
          </p:nvSpPr>
          <p:spPr bwMode="auto">
            <a:xfrm>
              <a:off x="7213931" y="3684844"/>
              <a:ext cx="288652" cy="332750"/>
            </a:xfrm>
            <a:custGeom>
              <a:avLst/>
              <a:gdLst>
                <a:gd name="T0" fmla="*/ 72 w 144"/>
                <a:gd name="T1" fmla="*/ 0 h 166"/>
                <a:gd name="T2" fmla="*/ 108 w 144"/>
                <a:gd name="T3" fmla="*/ 22 h 166"/>
                <a:gd name="T4" fmla="*/ 144 w 144"/>
                <a:gd name="T5" fmla="*/ 42 h 166"/>
                <a:gd name="T6" fmla="*/ 144 w 144"/>
                <a:gd name="T7" fmla="*/ 83 h 166"/>
                <a:gd name="T8" fmla="*/ 144 w 144"/>
                <a:gd name="T9" fmla="*/ 125 h 166"/>
                <a:gd name="T10" fmla="*/ 108 w 144"/>
                <a:gd name="T11" fmla="*/ 144 h 166"/>
                <a:gd name="T12" fmla="*/ 72 w 144"/>
                <a:gd name="T13" fmla="*/ 166 h 166"/>
                <a:gd name="T14" fmla="*/ 36 w 144"/>
                <a:gd name="T15" fmla="*/ 144 h 166"/>
                <a:gd name="T16" fmla="*/ 0 w 144"/>
                <a:gd name="T17" fmla="*/ 125 h 166"/>
                <a:gd name="T18" fmla="*/ 0 w 144"/>
                <a:gd name="T19" fmla="*/ 83 h 166"/>
                <a:gd name="T20" fmla="*/ 0 w 144"/>
                <a:gd name="T21" fmla="*/ 42 h 166"/>
                <a:gd name="T22" fmla="*/ 36 w 144"/>
                <a:gd name="T23" fmla="*/ 22 h 166"/>
                <a:gd name="T24" fmla="*/ 72 w 144"/>
                <a:gd name="T25" fmla="*/ 0 h 166"/>
                <a:gd name="T26" fmla="*/ 72 w 144"/>
                <a:gd name="T2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66">
                  <a:moveTo>
                    <a:pt x="72" y="0"/>
                  </a:moveTo>
                  <a:lnTo>
                    <a:pt x="108" y="22"/>
                  </a:lnTo>
                  <a:lnTo>
                    <a:pt x="144" y="42"/>
                  </a:lnTo>
                  <a:lnTo>
                    <a:pt x="144" y="83"/>
                  </a:lnTo>
                  <a:lnTo>
                    <a:pt x="144" y="125"/>
                  </a:lnTo>
                  <a:lnTo>
                    <a:pt x="108" y="144"/>
                  </a:lnTo>
                  <a:lnTo>
                    <a:pt x="72" y="166"/>
                  </a:lnTo>
                  <a:lnTo>
                    <a:pt x="36" y="144"/>
                  </a:lnTo>
                  <a:lnTo>
                    <a:pt x="0" y="125"/>
                  </a:lnTo>
                  <a:lnTo>
                    <a:pt x="0" y="83"/>
                  </a:lnTo>
                  <a:lnTo>
                    <a:pt x="0" y="42"/>
                  </a:lnTo>
                  <a:lnTo>
                    <a:pt x="36" y="2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9757620C-F229-4480-A470-39E81DAE6B75}"/>
                </a:ext>
              </a:extLst>
            </p:cNvPr>
            <p:cNvSpPr/>
            <p:nvPr/>
          </p:nvSpPr>
          <p:spPr bwMode="auto">
            <a:xfrm>
              <a:off x="5253513" y="5092018"/>
              <a:ext cx="284643" cy="332750"/>
            </a:xfrm>
            <a:custGeom>
              <a:avLst/>
              <a:gdLst>
                <a:gd name="T0" fmla="*/ 72 w 142"/>
                <a:gd name="T1" fmla="*/ 0 h 166"/>
                <a:gd name="T2" fmla="*/ 108 w 142"/>
                <a:gd name="T3" fmla="*/ 22 h 166"/>
                <a:gd name="T4" fmla="*/ 142 w 142"/>
                <a:gd name="T5" fmla="*/ 42 h 166"/>
                <a:gd name="T6" fmla="*/ 142 w 142"/>
                <a:gd name="T7" fmla="*/ 83 h 166"/>
                <a:gd name="T8" fmla="*/ 142 w 142"/>
                <a:gd name="T9" fmla="*/ 125 h 166"/>
                <a:gd name="T10" fmla="*/ 108 w 142"/>
                <a:gd name="T11" fmla="*/ 145 h 166"/>
                <a:gd name="T12" fmla="*/ 72 w 142"/>
                <a:gd name="T13" fmla="*/ 166 h 166"/>
                <a:gd name="T14" fmla="*/ 36 w 142"/>
                <a:gd name="T15" fmla="*/ 145 h 166"/>
                <a:gd name="T16" fmla="*/ 0 w 142"/>
                <a:gd name="T17" fmla="*/ 125 h 166"/>
                <a:gd name="T18" fmla="*/ 0 w 142"/>
                <a:gd name="T19" fmla="*/ 83 h 166"/>
                <a:gd name="T20" fmla="*/ 0 w 142"/>
                <a:gd name="T21" fmla="*/ 42 h 166"/>
                <a:gd name="T22" fmla="*/ 36 w 142"/>
                <a:gd name="T23" fmla="*/ 22 h 166"/>
                <a:gd name="T24" fmla="*/ 72 w 142"/>
                <a:gd name="T25" fmla="*/ 0 h 166"/>
                <a:gd name="T26" fmla="*/ 72 w 142"/>
                <a:gd name="T2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66">
                  <a:moveTo>
                    <a:pt x="72" y="0"/>
                  </a:moveTo>
                  <a:lnTo>
                    <a:pt x="108" y="22"/>
                  </a:lnTo>
                  <a:lnTo>
                    <a:pt x="142" y="42"/>
                  </a:lnTo>
                  <a:lnTo>
                    <a:pt x="142" y="83"/>
                  </a:lnTo>
                  <a:lnTo>
                    <a:pt x="142" y="125"/>
                  </a:lnTo>
                  <a:lnTo>
                    <a:pt x="108" y="145"/>
                  </a:lnTo>
                  <a:lnTo>
                    <a:pt x="72" y="166"/>
                  </a:lnTo>
                  <a:lnTo>
                    <a:pt x="36" y="145"/>
                  </a:lnTo>
                  <a:lnTo>
                    <a:pt x="0" y="125"/>
                  </a:lnTo>
                  <a:lnTo>
                    <a:pt x="0" y="83"/>
                  </a:lnTo>
                  <a:lnTo>
                    <a:pt x="0" y="42"/>
                  </a:lnTo>
                  <a:lnTo>
                    <a:pt x="36" y="2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6A57AB9-91A8-4548-BD1D-5CB9A5DDFAE4}"/>
                </a:ext>
              </a:extLst>
            </p:cNvPr>
            <p:cNvSpPr/>
            <p:nvPr/>
          </p:nvSpPr>
          <p:spPr bwMode="auto">
            <a:xfrm>
              <a:off x="6073362" y="3769033"/>
              <a:ext cx="284643" cy="330747"/>
            </a:xfrm>
            <a:custGeom>
              <a:avLst/>
              <a:gdLst>
                <a:gd name="T0" fmla="*/ 72 w 142"/>
                <a:gd name="T1" fmla="*/ 0 h 165"/>
                <a:gd name="T2" fmla="*/ 108 w 142"/>
                <a:gd name="T3" fmla="*/ 21 h 165"/>
                <a:gd name="T4" fmla="*/ 142 w 142"/>
                <a:gd name="T5" fmla="*/ 41 h 165"/>
                <a:gd name="T6" fmla="*/ 142 w 142"/>
                <a:gd name="T7" fmla="*/ 83 h 165"/>
                <a:gd name="T8" fmla="*/ 142 w 142"/>
                <a:gd name="T9" fmla="*/ 124 h 165"/>
                <a:gd name="T10" fmla="*/ 108 w 142"/>
                <a:gd name="T11" fmla="*/ 144 h 165"/>
                <a:gd name="T12" fmla="*/ 72 w 142"/>
                <a:gd name="T13" fmla="*/ 165 h 165"/>
                <a:gd name="T14" fmla="*/ 36 w 142"/>
                <a:gd name="T15" fmla="*/ 144 h 165"/>
                <a:gd name="T16" fmla="*/ 0 w 142"/>
                <a:gd name="T17" fmla="*/ 124 h 165"/>
                <a:gd name="T18" fmla="*/ 0 w 142"/>
                <a:gd name="T19" fmla="*/ 83 h 165"/>
                <a:gd name="T20" fmla="*/ 0 w 142"/>
                <a:gd name="T21" fmla="*/ 41 h 165"/>
                <a:gd name="T22" fmla="*/ 36 w 142"/>
                <a:gd name="T23" fmla="*/ 21 h 165"/>
                <a:gd name="T24" fmla="*/ 72 w 142"/>
                <a:gd name="T25" fmla="*/ 0 h 165"/>
                <a:gd name="T26" fmla="*/ 72 w 142"/>
                <a:gd name="T2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65">
                  <a:moveTo>
                    <a:pt x="72" y="0"/>
                  </a:moveTo>
                  <a:lnTo>
                    <a:pt x="108" y="21"/>
                  </a:lnTo>
                  <a:lnTo>
                    <a:pt x="142" y="41"/>
                  </a:lnTo>
                  <a:lnTo>
                    <a:pt x="142" y="83"/>
                  </a:lnTo>
                  <a:lnTo>
                    <a:pt x="142" y="124"/>
                  </a:lnTo>
                  <a:lnTo>
                    <a:pt x="108" y="144"/>
                  </a:lnTo>
                  <a:lnTo>
                    <a:pt x="72" y="165"/>
                  </a:lnTo>
                  <a:lnTo>
                    <a:pt x="36" y="144"/>
                  </a:lnTo>
                  <a:lnTo>
                    <a:pt x="0" y="124"/>
                  </a:lnTo>
                  <a:lnTo>
                    <a:pt x="0" y="83"/>
                  </a:lnTo>
                  <a:lnTo>
                    <a:pt x="0" y="41"/>
                  </a:lnTo>
                  <a:lnTo>
                    <a:pt x="36" y="21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itchFamily="2" charset="-122"/>
                  <a:cs typeface="+mn-cs"/>
                </a:defRPr>
              </a:lvl9pPr>
            </a:lstStyle>
            <a:p>
              <a:endParaRPr lang="zh-CN" altLang="en-US" sz="16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27" name="任意多边形 56">
            <a:extLst>
              <a:ext uri="{FF2B5EF4-FFF2-40B4-BE49-F238E27FC236}">
                <a16:creationId xmlns:a16="http://schemas.microsoft.com/office/drawing/2014/main" id="{18FEB505-D903-4C2F-9F7D-6011AEF700D1}"/>
              </a:ext>
            </a:extLst>
          </p:cNvPr>
          <p:cNvSpPr/>
          <p:nvPr/>
        </p:nvSpPr>
        <p:spPr>
          <a:xfrm>
            <a:off x="7796955" y="5090010"/>
            <a:ext cx="457031" cy="0"/>
          </a:xfrm>
          <a:custGeom>
            <a:avLst/>
            <a:gdLst>
              <a:gd name="connsiteX0" fmla="*/ 0 w 361950"/>
              <a:gd name="connsiteY0" fmla="*/ 0 h 0"/>
              <a:gd name="connsiteX1" fmla="*/ 361950 w 3619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36AA3DF-64A9-4213-943B-9D306DA72C77}"/>
              </a:ext>
            </a:extLst>
          </p:cNvPr>
          <p:cNvGrpSpPr/>
          <p:nvPr/>
        </p:nvGrpSpPr>
        <p:grpSpPr>
          <a:xfrm>
            <a:off x="8318130" y="4668534"/>
            <a:ext cx="3117421" cy="1233309"/>
            <a:chOff x="5310961" y="3233669"/>
            <a:chExt cx="3117421" cy="80487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603C894-4456-41DB-90C0-CD133BD032D0}"/>
                </a:ext>
              </a:extLst>
            </p:cNvPr>
            <p:cNvSpPr txBox="1"/>
            <p:nvPr/>
          </p:nvSpPr>
          <p:spPr>
            <a:xfrm>
              <a:off x="5310961" y="3508729"/>
              <a:ext cx="3117421" cy="52981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fontAlgn="base" latinLnBrk="1"/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1.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식단표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달력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추가 기능</a:t>
              </a:r>
            </a:p>
            <a:p>
              <a:pPr fontAlgn="base" latinLnBrk="1"/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2</a:t>
              </a: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.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알레르기표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수정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)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추가 기능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4DCB8F0-DBFB-4CDC-ABB0-A7A3AF11E1B5}"/>
                </a:ext>
              </a:extLst>
            </p:cNvPr>
            <p:cNvSpPr/>
            <p:nvPr/>
          </p:nvSpPr>
          <p:spPr>
            <a:xfrm>
              <a:off x="5310962" y="3233669"/>
              <a:ext cx="2523800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유치원 이용 서비스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</p:grpSp>
      <p:sp>
        <p:nvSpPr>
          <p:cNvPr id="26" name="任意多边形 2">
            <a:extLst>
              <a:ext uri="{FF2B5EF4-FFF2-40B4-BE49-F238E27FC236}">
                <a16:creationId xmlns:a16="http://schemas.microsoft.com/office/drawing/2014/main" id="{C5D71843-8CA0-4F3C-9D55-9E21911075A5}"/>
              </a:ext>
            </a:extLst>
          </p:cNvPr>
          <p:cNvSpPr/>
          <p:nvPr/>
        </p:nvSpPr>
        <p:spPr>
          <a:xfrm>
            <a:off x="8125992" y="3045248"/>
            <a:ext cx="457031" cy="0"/>
          </a:xfrm>
          <a:custGeom>
            <a:avLst/>
            <a:gdLst>
              <a:gd name="connsiteX0" fmla="*/ 0 w 361950"/>
              <a:gd name="connsiteY0" fmla="*/ 0 h 0"/>
              <a:gd name="connsiteX1" fmla="*/ 361950 w 3619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BD6201F-14FA-4EB5-8A8B-935BD650CE38}"/>
              </a:ext>
            </a:extLst>
          </p:cNvPr>
          <p:cNvGrpSpPr/>
          <p:nvPr/>
        </p:nvGrpSpPr>
        <p:grpSpPr>
          <a:xfrm>
            <a:off x="8629121" y="2802764"/>
            <a:ext cx="3117421" cy="1084536"/>
            <a:chOff x="5310962" y="3233669"/>
            <a:chExt cx="3117421" cy="1084536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42B9D67-D509-4F71-9618-E653E6980AD7}"/>
                </a:ext>
              </a:extLst>
            </p:cNvPr>
            <p:cNvSpPr txBox="1"/>
            <p:nvPr/>
          </p:nvSpPr>
          <p:spPr>
            <a:xfrm>
              <a:off x="5310962" y="3597555"/>
              <a:ext cx="3117421" cy="72065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fontAlgn="base" latinLnBrk="1"/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1.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교사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학부모 따로 제작</a:t>
              </a:r>
              <a:endPara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+mn-ea"/>
              </a:endParaRPr>
            </a:p>
            <a:p>
              <a:pPr lvl="0" fontAlgn="base" latinLnBrk="1"/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2.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교사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원아 등록 기능 구현</a:t>
              </a:r>
            </a:p>
            <a:p>
              <a:pPr fontAlgn="base" latinLnBrk="1"/>
              <a:endParaRPr lang="ko-KR" altLang="en-US" dirty="0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BE1D09F-7265-471D-81BC-843AD770D38F}"/>
                </a:ext>
              </a:extLst>
            </p:cNvPr>
            <p:cNvSpPr/>
            <p:nvPr/>
          </p:nvSpPr>
          <p:spPr>
            <a:xfrm>
              <a:off x="5310962" y="3233669"/>
              <a:ext cx="2523800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로그인 및 </a:t>
              </a:r>
              <a:r>
                <a:rPr lang="ko-KR" alt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회원가입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E161DD2-AA9C-44B0-A2B3-8B5040AC42DF}"/>
              </a:ext>
            </a:extLst>
          </p:cNvPr>
          <p:cNvGrpSpPr/>
          <p:nvPr/>
        </p:nvGrpSpPr>
        <p:grpSpPr>
          <a:xfrm>
            <a:off x="6567275" y="523703"/>
            <a:ext cx="3948325" cy="2484288"/>
            <a:chOff x="6567275" y="1150601"/>
            <a:chExt cx="3117421" cy="1857389"/>
          </a:xfrm>
        </p:grpSpPr>
        <p:sp>
          <p:nvSpPr>
            <p:cNvPr id="30" name="任意多边形 59">
              <a:extLst>
                <a:ext uri="{FF2B5EF4-FFF2-40B4-BE49-F238E27FC236}">
                  <a16:creationId xmlns:a16="http://schemas.microsoft.com/office/drawing/2014/main" id="{3A4710E4-B8B2-446E-B62F-C543E7D744E1}"/>
                </a:ext>
              </a:extLst>
            </p:cNvPr>
            <p:cNvSpPr/>
            <p:nvPr/>
          </p:nvSpPr>
          <p:spPr>
            <a:xfrm rot="16200000">
              <a:off x="6667134" y="2644003"/>
              <a:ext cx="670244" cy="57729"/>
            </a:xfrm>
            <a:custGeom>
              <a:avLst/>
              <a:gdLst>
                <a:gd name="connsiteX0" fmla="*/ 0 w 361950"/>
                <a:gd name="connsiteY0" fmla="*/ 0 h 0"/>
                <a:gd name="connsiteX1" fmla="*/ 361950 w 3619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950">
                  <a:moveTo>
                    <a:pt x="0" y="0"/>
                  </a:moveTo>
                  <a:lnTo>
                    <a:pt x="361950" y="0"/>
                  </a:ln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  <a:prstDash val="solid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5FED4DEC-183A-463B-9D54-18E32EE6AB56}"/>
                </a:ext>
              </a:extLst>
            </p:cNvPr>
            <p:cNvGrpSpPr/>
            <p:nvPr/>
          </p:nvGrpSpPr>
          <p:grpSpPr>
            <a:xfrm>
              <a:off x="6567275" y="1150601"/>
              <a:ext cx="3117421" cy="1220839"/>
              <a:chOff x="5310959" y="3233669"/>
              <a:chExt cx="3117421" cy="1220839"/>
            </a:xfrm>
          </p:grpSpPr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A4333B5-0F66-49F6-87FC-E805363F9426}"/>
                  </a:ext>
                </a:extLst>
              </p:cNvPr>
              <p:cNvSpPr txBox="1"/>
              <p:nvPr/>
            </p:nvSpPr>
            <p:spPr>
              <a:xfrm>
                <a:off x="5310959" y="3552915"/>
                <a:ext cx="3117421" cy="901593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 fontAlgn="base" latinLnBrk="1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1.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사진 업로드 기능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로고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,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배경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)</a:t>
                </a:r>
              </a:p>
              <a:p>
                <a:pPr fontAlgn="base" latinLnBrk="1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2.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네비게이션 바 설정 기능</a:t>
                </a:r>
              </a:p>
              <a:p>
                <a:pPr fontAlgn="base" latinLnBrk="1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3.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컨텐츠 추가 기능</a:t>
                </a:r>
              </a:p>
              <a:p>
                <a:pPr fontAlgn="base" latinLnBrk="1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4.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전체 레이아웃 기능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컨테이너 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or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그리드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)</a:t>
                </a:r>
                <a:endPara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endParaRPr>
              </a:p>
              <a:p>
                <a:pPr fontAlgn="base" latinLnBrk="1"/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5. </a:t>
                </a:r>
                <a:r>
                  <a:rPr lang="ko-KR" alt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원아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정보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(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출석부</a:t>
                </a:r>
                <a:r>
                  <a:rPr lang="en-US" altLang="ko-KR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) </a:t>
                </a:r>
                <a:r>
                  <a:rPr lang="ko-KR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기능</a:t>
                </a:r>
              </a:p>
              <a:p>
                <a:pPr lvl="0" fontAlgn="base" latinLnBrk="1"/>
                <a:endParaRPr lang="ko-KR" altLang="en-US" dirty="0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5795D82-6B41-4742-820B-0DC770712335}"/>
                  </a:ext>
                </a:extLst>
              </p:cNvPr>
              <p:cNvSpPr/>
              <p:nvPr/>
            </p:nvSpPr>
            <p:spPr>
              <a:xfrm>
                <a:off x="5310962" y="3233669"/>
                <a:ext cx="252380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템플릿 </a:t>
                </a:r>
                <a:r>
                  <a:rPr lang="ko-KR" altLang="en-US" sz="1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제작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任意多边形 58">
            <a:extLst>
              <a:ext uri="{FF2B5EF4-FFF2-40B4-BE49-F238E27FC236}">
                <a16:creationId xmlns:a16="http://schemas.microsoft.com/office/drawing/2014/main" id="{3FFE5ED6-20C7-40C0-B629-7119EA387B36}"/>
              </a:ext>
            </a:extLst>
          </p:cNvPr>
          <p:cNvSpPr/>
          <p:nvPr/>
        </p:nvSpPr>
        <p:spPr>
          <a:xfrm>
            <a:off x="3659920" y="2765463"/>
            <a:ext cx="1289043" cy="132605"/>
          </a:xfrm>
          <a:custGeom>
            <a:avLst/>
            <a:gdLst>
              <a:gd name="connsiteX0" fmla="*/ 0 w 361950"/>
              <a:gd name="connsiteY0" fmla="*/ 0 h 0"/>
              <a:gd name="connsiteX1" fmla="*/ 361950 w 3619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C876C7E-0C38-4ED6-B7D8-1183E0474CDD}"/>
              </a:ext>
            </a:extLst>
          </p:cNvPr>
          <p:cNvGrpSpPr/>
          <p:nvPr/>
        </p:nvGrpSpPr>
        <p:grpSpPr>
          <a:xfrm>
            <a:off x="387082" y="2362213"/>
            <a:ext cx="3143125" cy="557256"/>
            <a:chOff x="5285258" y="3233669"/>
            <a:chExt cx="3143125" cy="557256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7B2210D-CE8E-4607-ACCE-34BDC84D2EA6}"/>
                </a:ext>
              </a:extLst>
            </p:cNvPr>
            <p:cNvSpPr txBox="1"/>
            <p:nvPr/>
          </p:nvSpPr>
          <p:spPr>
            <a:xfrm>
              <a:off x="5285258" y="3575736"/>
              <a:ext cx="3117421" cy="2151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1. </a:t>
              </a:r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유치원 </a:t>
              </a:r>
              <a:r>
                <a:rPr lang="ko-KR" alt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알리미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API </a:t>
              </a:r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연동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3CCA821-DE35-4B12-A5A6-8D96AC0CF7F0}"/>
                </a:ext>
              </a:extLst>
            </p:cNvPr>
            <p:cNvSpPr/>
            <p:nvPr/>
          </p:nvSpPr>
          <p:spPr>
            <a:xfrm>
              <a:off x="5904583" y="3233669"/>
              <a:ext cx="2523800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유치원 검색 기능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(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api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연동</a:t>
              </a:r>
              <a:r>
                <a:rPr lang="en-US" altLang="ko-KR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)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28" name="任意多边形 57">
            <a:extLst>
              <a:ext uri="{FF2B5EF4-FFF2-40B4-BE49-F238E27FC236}">
                <a16:creationId xmlns:a16="http://schemas.microsoft.com/office/drawing/2014/main" id="{A6236487-1C03-40C9-AC23-0C9B53F6EB1C}"/>
              </a:ext>
            </a:extLst>
          </p:cNvPr>
          <p:cNvSpPr/>
          <p:nvPr/>
        </p:nvSpPr>
        <p:spPr>
          <a:xfrm flipV="1">
            <a:off x="3202759" y="4845455"/>
            <a:ext cx="603488" cy="57729"/>
          </a:xfrm>
          <a:custGeom>
            <a:avLst/>
            <a:gdLst>
              <a:gd name="connsiteX0" fmla="*/ 0 w 361950"/>
              <a:gd name="connsiteY0" fmla="*/ 0 h 0"/>
              <a:gd name="connsiteX1" fmla="*/ 361950 w 3619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70C679D-E195-4B74-9CDC-883725590FCF}"/>
              </a:ext>
            </a:extLst>
          </p:cNvPr>
          <p:cNvGrpSpPr/>
          <p:nvPr/>
        </p:nvGrpSpPr>
        <p:grpSpPr>
          <a:xfrm>
            <a:off x="585665" y="4612935"/>
            <a:ext cx="2523801" cy="949335"/>
            <a:chOff x="5904583" y="3233669"/>
            <a:chExt cx="2523801" cy="949335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3284CC1F-44DD-4BF7-9182-B9752B2C49F0}"/>
                </a:ext>
              </a:extLst>
            </p:cNvPr>
            <p:cNvSpPr txBox="1"/>
            <p:nvPr/>
          </p:nvSpPr>
          <p:spPr>
            <a:xfrm>
              <a:off x="5904583" y="3659967"/>
              <a:ext cx="2523800" cy="52303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917E1AE2-8F4E-4D87-871D-A1E9389431E5}"/>
                </a:ext>
              </a:extLst>
            </p:cNvPr>
            <p:cNvSpPr/>
            <p:nvPr/>
          </p:nvSpPr>
          <p:spPr>
            <a:xfrm>
              <a:off x="5904583" y="3233669"/>
              <a:ext cx="2523800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지도 위치 표시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(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api</a:t>
              </a:r>
              <a:r>
                <a:rPr lang="ko-KR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연동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)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139D73F3-A432-4056-96EA-9D0560313592}"/>
              </a:ext>
            </a:extLst>
          </p:cNvPr>
          <p:cNvSpPr/>
          <p:nvPr/>
        </p:nvSpPr>
        <p:spPr>
          <a:xfrm>
            <a:off x="55634" y="309689"/>
            <a:ext cx="4602536" cy="3352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>
                <a:solidFill>
                  <a:srgbClr val="86C6E6"/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구현 시 필요 기능</a:t>
            </a:r>
            <a:endParaRPr lang="zh-CN" altLang="en-US" sz="40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28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  <p:bldP spid="29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8C17B9EB-6347-45BF-8F18-917869E4F465}"/>
              </a:ext>
            </a:extLst>
          </p:cNvPr>
          <p:cNvSpPr/>
          <p:nvPr/>
        </p:nvSpPr>
        <p:spPr bwMode="auto">
          <a:xfrm>
            <a:off x="2047104" y="3497824"/>
            <a:ext cx="8097794" cy="49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 lnSpcReduction="10000"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800" smtClean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시장 조사</a:t>
            </a:r>
            <a:endParaRPr lang="zh-CN" altLang="en-US" sz="48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F2214F9-1DD2-4355-9A26-96FBFC7C61CF}"/>
              </a:ext>
            </a:extLst>
          </p:cNvPr>
          <p:cNvSpPr/>
          <p:nvPr/>
        </p:nvSpPr>
        <p:spPr bwMode="auto">
          <a:xfrm>
            <a:off x="5506325" y="2576052"/>
            <a:ext cx="1179351" cy="70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>
            <a:normAutofit fontScale="97500"/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O" altLang="ko-KO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02</a:t>
            </a:r>
            <a:endParaRPr lang="zh-CN" altLang="en-US" sz="660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9349BB-09C8-40AD-BA14-2FA212B80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32" r="31877" b="10884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>
            <a:extLst>
              <a:ext uri="{FF2B5EF4-FFF2-40B4-BE49-F238E27FC236}">
                <a16:creationId xmlns:a16="http://schemas.microsoft.com/office/drawing/2014/main" id="{4939847B-A154-4253-BDD8-1D7D5A714877}"/>
              </a:ext>
            </a:extLst>
          </p:cNvPr>
          <p:cNvSpPr/>
          <p:nvPr/>
        </p:nvSpPr>
        <p:spPr>
          <a:xfrm>
            <a:off x="1994954" y="5574026"/>
            <a:ext cx="8314829" cy="594610"/>
          </a:xfrm>
          <a:prstGeom prst="rect">
            <a:avLst/>
          </a:prstGeom>
        </p:spPr>
        <p:txBody>
          <a:bodyPr wrap="square"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ko-KO" altLang="ko-KO" sz="1399" dirty="0">
                <a:solidFill>
                  <a:schemeClr val="tx1">
                    <a:lumMod val="65000"/>
                    <a:lumOff val="3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 있습니다. 이것은 자리 표시자입니다. 여기에 텍스트를 입력하거나 붙여넣을 수 있습니다. 이것은 자리 표시자입니다. 여기에 텍스트를 입력하거나</a:t>
            </a:r>
            <a:endParaRPr lang="en-US" altLang="zh-CN" sz="1399" dirty="0">
              <a:solidFill>
                <a:schemeClr val="tx1">
                  <a:lumMod val="95000"/>
                  <a:lumOff val="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152" name="组合 3">
            <a:extLst>
              <a:ext uri="{FF2B5EF4-FFF2-40B4-BE49-F238E27FC236}">
                <a16:creationId xmlns:a16="http://schemas.microsoft.com/office/drawing/2014/main" id="{D4150152-1C08-4153-AAED-F01189A66794}"/>
              </a:ext>
            </a:extLst>
          </p:cNvPr>
          <p:cNvGrpSpPr/>
          <p:nvPr/>
        </p:nvGrpSpPr>
        <p:grpSpPr>
          <a:xfrm>
            <a:off x="3793599" y="2496844"/>
            <a:ext cx="1188839" cy="2289448"/>
            <a:chOff x="4706082" y="1460560"/>
            <a:chExt cx="675382" cy="2573866"/>
          </a:xfrm>
        </p:grpSpPr>
        <p:sp>
          <p:nvSpPr>
            <p:cNvPr id="153" name="任意多边形: 形状 4">
              <a:extLst>
                <a:ext uri="{FF2B5EF4-FFF2-40B4-BE49-F238E27FC236}">
                  <a16:creationId xmlns:a16="http://schemas.microsoft.com/office/drawing/2014/main" id="{3F97032F-2269-4F4E-ABD1-E51145A3650F}"/>
                </a:ext>
              </a:extLst>
            </p:cNvPr>
            <p:cNvSpPr/>
            <p:nvPr/>
          </p:nvSpPr>
          <p:spPr>
            <a:xfrm>
              <a:off x="4706082" y="2747493"/>
              <a:ext cx="675382" cy="1286933"/>
            </a:xfrm>
            <a:custGeom>
              <a:avLst/>
              <a:gdLst>
                <a:gd name="connsiteX0" fmla="*/ 0 w 675382"/>
                <a:gd name="connsiteY0" fmla="*/ 0 h 1286933"/>
                <a:gd name="connsiteX1" fmla="*/ 337691 w 675382"/>
                <a:gd name="connsiteY1" fmla="*/ 0 h 1286933"/>
                <a:gd name="connsiteX2" fmla="*/ 337691 w 675382"/>
                <a:gd name="connsiteY2" fmla="*/ 1286933 h 1286933"/>
                <a:gd name="connsiteX3" fmla="*/ 675382 w 675382"/>
                <a:gd name="connsiteY3" fmla="*/ 1286933 h 128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382" h="1286933">
                  <a:moveTo>
                    <a:pt x="0" y="0"/>
                  </a:moveTo>
                  <a:lnTo>
                    <a:pt x="337691" y="0"/>
                  </a:lnTo>
                  <a:lnTo>
                    <a:pt x="337691" y="1286933"/>
                  </a:lnTo>
                  <a:lnTo>
                    <a:pt x="675382" y="1286933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3821" tIns="606676" rIns="313820" bIns="606676" numCol="1" spcCol="1270" anchor="ctr" anchorCtr="0">
              <a:noAutofit/>
            </a:bodyPr>
            <a:lstStyle/>
            <a:p>
              <a:pPr defTabSz="222069">
                <a:lnSpc>
                  <a:spcPct val="90000"/>
                </a:lnSpc>
                <a:spcAft>
                  <a:spcPct val="35000"/>
                </a:spcAft>
              </a:pPr>
              <a:endParaRPr lang="zh-CN" altLang="en-US" sz="5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54" name="任意多边形: 形状 5">
              <a:extLst>
                <a:ext uri="{FF2B5EF4-FFF2-40B4-BE49-F238E27FC236}">
                  <a16:creationId xmlns:a16="http://schemas.microsoft.com/office/drawing/2014/main" id="{ED827E05-E1C2-46FE-BABB-76022E434F34}"/>
                </a:ext>
              </a:extLst>
            </p:cNvPr>
            <p:cNvSpPr/>
            <p:nvPr/>
          </p:nvSpPr>
          <p:spPr>
            <a:xfrm>
              <a:off x="4706082" y="2701773"/>
              <a:ext cx="675382" cy="91440"/>
            </a:xfrm>
            <a:custGeom>
              <a:avLst/>
              <a:gdLst>
                <a:gd name="connsiteX0" fmla="*/ 0 w 675382"/>
                <a:gd name="connsiteY0" fmla="*/ 45720 h 91440"/>
                <a:gd name="connsiteX1" fmla="*/ 675382 w 675382"/>
                <a:gd name="connsiteY1" fmla="*/ 45720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382" h="91440">
                  <a:moveTo>
                    <a:pt x="0" y="45720"/>
                  </a:moveTo>
                  <a:lnTo>
                    <a:pt x="675382" y="4572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33257" tIns="28813" rIns="333255" bIns="28815" numCol="1" spcCol="1270" anchor="ctr" anchorCtr="0">
              <a:noAutofit/>
            </a:bodyPr>
            <a:lstStyle/>
            <a:p>
              <a:pPr defTabSz="222069">
                <a:lnSpc>
                  <a:spcPct val="90000"/>
                </a:lnSpc>
                <a:spcAft>
                  <a:spcPct val="35000"/>
                </a:spcAft>
              </a:pPr>
              <a:endParaRPr lang="zh-CN" altLang="en-US" sz="5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55" name="任意多边形: 形状 6">
              <a:extLst>
                <a:ext uri="{FF2B5EF4-FFF2-40B4-BE49-F238E27FC236}">
                  <a16:creationId xmlns:a16="http://schemas.microsoft.com/office/drawing/2014/main" id="{0E4B9C3A-1CF7-40D9-84AA-8C265936067E}"/>
                </a:ext>
              </a:extLst>
            </p:cNvPr>
            <p:cNvSpPr/>
            <p:nvPr/>
          </p:nvSpPr>
          <p:spPr>
            <a:xfrm>
              <a:off x="4706082" y="1460560"/>
              <a:ext cx="675382" cy="1286933"/>
            </a:xfrm>
            <a:custGeom>
              <a:avLst/>
              <a:gdLst>
                <a:gd name="connsiteX0" fmla="*/ 0 w 675382"/>
                <a:gd name="connsiteY0" fmla="*/ 1286933 h 1286933"/>
                <a:gd name="connsiteX1" fmla="*/ 337691 w 675382"/>
                <a:gd name="connsiteY1" fmla="*/ 1286933 h 1286933"/>
                <a:gd name="connsiteX2" fmla="*/ 337691 w 675382"/>
                <a:gd name="connsiteY2" fmla="*/ 0 h 1286933"/>
                <a:gd name="connsiteX3" fmla="*/ 675382 w 675382"/>
                <a:gd name="connsiteY3" fmla="*/ 0 h 128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382" h="1286933">
                  <a:moveTo>
                    <a:pt x="0" y="1286933"/>
                  </a:moveTo>
                  <a:lnTo>
                    <a:pt x="337691" y="1286933"/>
                  </a:lnTo>
                  <a:lnTo>
                    <a:pt x="337691" y="0"/>
                  </a:lnTo>
                  <a:lnTo>
                    <a:pt x="675382" y="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3821" tIns="606676" rIns="313820" bIns="606676" numCol="1" spcCol="1270" anchor="ctr" anchorCtr="0">
              <a:noAutofit/>
            </a:bodyPr>
            <a:lstStyle/>
            <a:p>
              <a:pPr defTabSz="222069">
                <a:lnSpc>
                  <a:spcPct val="90000"/>
                </a:lnSpc>
                <a:spcAft>
                  <a:spcPct val="35000"/>
                </a:spcAft>
              </a:pPr>
              <a:endParaRPr lang="zh-CN" altLang="en-US" sz="50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5DF3F6F-C849-4FF2-9720-84E81D700810}"/>
              </a:ext>
            </a:extLst>
          </p:cNvPr>
          <p:cNvGrpSpPr/>
          <p:nvPr/>
        </p:nvGrpSpPr>
        <p:grpSpPr>
          <a:xfrm>
            <a:off x="1994955" y="2061912"/>
            <a:ext cx="4052528" cy="3159316"/>
            <a:chOff x="1994955" y="2061912"/>
            <a:chExt cx="4052528" cy="3159316"/>
          </a:xfrm>
          <a:solidFill>
            <a:srgbClr val="86C6E6"/>
          </a:solidFill>
        </p:grpSpPr>
        <p:sp>
          <p:nvSpPr>
            <p:cNvPr id="151" name="矩形: 圆角 2">
              <a:extLst>
                <a:ext uri="{FF2B5EF4-FFF2-40B4-BE49-F238E27FC236}">
                  <a16:creationId xmlns:a16="http://schemas.microsoft.com/office/drawing/2014/main" id="{0F983439-4111-4D97-AA12-4AA2DBA3714F}"/>
                </a:ext>
              </a:extLst>
            </p:cNvPr>
            <p:cNvSpPr/>
            <p:nvPr/>
          </p:nvSpPr>
          <p:spPr>
            <a:xfrm>
              <a:off x="1994955" y="2728686"/>
              <a:ext cx="1778760" cy="1812207"/>
            </a:xfrm>
            <a:prstGeom prst="roundRect">
              <a:avLst/>
            </a:prstGeom>
            <a:grpFill/>
            <a:ln w="50800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ko-KR" altLang="en-US" sz="3197" dirty="0" smtClean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참고한</a:t>
              </a:r>
              <a:endParaRPr lang="ko-KO" altLang="ko-KO" sz="3197" dirty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 algn="ctr"/>
              <a:r>
                <a:rPr lang="ko-KR" altLang="en-US" sz="3197" dirty="0" smtClean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사이트</a:t>
              </a:r>
              <a:endParaRPr lang="zh-CN" altLang="en-US" sz="3197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56" name="矩形: 圆角 7">
              <a:extLst>
                <a:ext uri="{FF2B5EF4-FFF2-40B4-BE49-F238E27FC236}">
                  <a16:creationId xmlns:a16="http://schemas.microsoft.com/office/drawing/2014/main" id="{C8C09C65-9561-4F64-B7CA-A95ABF699F30}"/>
                </a:ext>
              </a:extLst>
            </p:cNvPr>
            <p:cNvSpPr/>
            <p:nvPr/>
          </p:nvSpPr>
          <p:spPr>
            <a:xfrm>
              <a:off x="5148160" y="2061912"/>
              <a:ext cx="899323" cy="899323"/>
            </a:xfrm>
            <a:prstGeom prst="roundRect">
              <a:avLst/>
            </a:prstGeom>
            <a:grpFill/>
            <a:ln w="50800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유치원</a:t>
              </a:r>
              <a:endParaRPr lang="ko-KO" altLang="ko-KO" sz="1600" dirty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r>
                <a:rPr lang="ko-KR" altLang="en-US" sz="1600" dirty="0" err="1" smtClean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알리미</a:t>
              </a:r>
              <a:endParaRPr lang="zh-CN" altLang="en-US" sz="1600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57" name="矩形: 圆角 8">
              <a:extLst>
                <a:ext uri="{FF2B5EF4-FFF2-40B4-BE49-F238E27FC236}">
                  <a16:creationId xmlns:a16="http://schemas.microsoft.com/office/drawing/2014/main" id="{151F28A9-D2C7-4658-9483-F4E0638353B0}"/>
                </a:ext>
              </a:extLst>
            </p:cNvPr>
            <p:cNvSpPr/>
            <p:nvPr/>
          </p:nvSpPr>
          <p:spPr>
            <a:xfrm>
              <a:off x="5148160" y="3191908"/>
              <a:ext cx="899323" cy="899323"/>
            </a:xfrm>
            <a:prstGeom prst="roundRect">
              <a:avLst/>
            </a:prstGeom>
            <a:grpFill/>
            <a:ln w="50800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r>
                <a:rPr lang="ko-KR" altLang="en-US" sz="1600" dirty="0" smtClean="0">
                  <a:solidFill>
                    <a:schemeClr val="bg1"/>
                  </a:solidFill>
                  <a:latin typeface="NanumGothic"/>
                  <a:ea typeface="Source Han Sans CN Medium" panose="020B0500000000000000" pitchFamily="34" charset="-128"/>
                  <a:cs typeface="+mn-ea"/>
                  <a:sym typeface="+mn-lt"/>
                </a:rPr>
                <a:t>미르</a:t>
              </a:r>
              <a:endParaRPr lang="en-US" altLang="ko-KR" sz="1600" dirty="0" smtClean="0">
                <a:solidFill>
                  <a:schemeClr val="bg1"/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NanumGothic"/>
                  <a:ea typeface="Source Han Sans CN Medium" panose="020B0500000000000000" pitchFamily="34" charset="-128"/>
                  <a:cs typeface="+mn-ea"/>
                  <a:sym typeface="+mn-lt"/>
                </a:rPr>
                <a:t>유치원</a:t>
              </a:r>
              <a:endParaRPr lang="zh-CN" altLang="en-US" sz="213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158" name="矩形: 圆角 9">
              <a:extLst>
                <a:ext uri="{FF2B5EF4-FFF2-40B4-BE49-F238E27FC236}">
                  <a16:creationId xmlns:a16="http://schemas.microsoft.com/office/drawing/2014/main" id="{A0304524-6646-4C10-B2FE-C3A40733CB87}"/>
                </a:ext>
              </a:extLst>
            </p:cNvPr>
            <p:cNvSpPr/>
            <p:nvPr/>
          </p:nvSpPr>
          <p:spPr>
            <a:xfrm>
              <a:off x="5148160" y="4321905"/>
              <a:ext cx="899323" cy="899323"/>
            </a:xfrm>
            <a:prstGeom prst="roundRect">
              <a:avLst/>
            </a:prstGeom>
            <a:grpFill/>
            <a:ln w="50800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r>
                <a:rPr lang="ko-KR" altLang="en-US" sz="1600" dirty="0" err="1" smtClean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아임웹</a:t>
              </a:r>
              <a:endParaRPr lang="zh-CN" altLang="en-US" sz="2131" dirty="0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159" name="矩形 158">
            <a:extLst>
              <a:ext uri="{FF2B5EF4-FFF2-40B4-BE49-F238E27FC236}">
                <a16:creationId xmlns:a16="http://schemas.microsoft.com/office/drawing/2014/main" id="{B75C2E40-F567-4A7E-8A18-B676692BCF17}"/>
              </a:ext>
            </a:extLst>
          </p:cNvPr>
          <p:cNvSpPr/>
          <p:nvPr/>
        </p:nvSpPr>
        <p:spPr>
          <a:xfrm>
            <a:off x="6361009" y="2192476"/>
            <a:ext cx="5459689" cy="7148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fontAlgn="base"/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유치원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정보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API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NanumGothic"/>
              <a:ea typeface="Source Han Sans CN Medium" panose="020B0500000000000000" pitchFamily="34" charset="-128"/>
              <a:cs typeface="+mn-ea"/>
            </a:endParaRPr>
          </a:p>
          <a:p>
            <a:pPr fontAlgn="base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현재 주변의 유치원 주소와 해당 유치원에 대한 정보를 알 수 있다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. </a:t>
            </a:r>
          </a:p>
          <a:p>
            <a:pPr fontAlgn="base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유치원 검색 페이지 구현 시 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이용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NanumGothic"/>
              <a:ea typeface="Source Han Sans CN Medium" panose="020B0500000000000000" pitchFamily="34" charset="-128"/>
              <a:cs typeface="+mn-ea"/>
            </a:endParaRPr>
          </a:p>
          <a:p>
            <a:pPr fontAlgn="base"/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NanumGothic"/>
              <a:ea typeface="Source Han Sans CN Medium" panose="020B0500000000000000" pitchFamily="34" charset="-128"/>
              <a:cs typeface="+mn-ea"/>
            </a:endParaRPr>
          </a:p>
          <a:p>
            <a:pPr fontAlgn="base"/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링크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: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https://e-childschoolinfo.moe.go.kr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/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NanumGothic"/>
              <a:ea typeface="Source Han Sans CN Medium" panose="020B0500000000000000" pitchFamily="34" charset="-128"/>
              <a:cs typeface="+mn-ea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89A88BCE-4B63-4EDE-BD01-E5605665ED27}"/>
              </a:ext>
            </a:extLst>
          </p:cNvPr>
          <p:cNvSpPr/>
          <p:nvPr/>
        </p:nvSpPr>
        <p:spPr>
          <a:xfrm>
            <a:off x="6361009" y="3379445"/>
            <a:ext cx="4079776" cy="711786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레이아웃 및 필요한 리스트 추출</a:t>
            </a:r>
          </a:p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유치원 홈페이지에서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공통으로 사용하는 요소나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,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홈페이지 구성 요소 </a:t>
            </a:r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확인</a:t>
            </a:r>
            <a:endParaRPr lang="en-US" altLang="ko-KR" sz="900" dirty="0" smtClean="0">
              <a:solidFill>
                <a:schemeClr val="bg1">
                  <a:lumMod val="50000"/>
                </a:schemeClr>
              </a:solidFill>
              <a:latin typeface="NanumGothic"/>
              <a:ea typeface="Source Han Sans CN Medium" panose="020B0500000000000000" pitchFamily="34" charset="-128"/>
              <a:cs typeface="+mn-ea"/>
              <a:sym typeface="+mn-lt"/>
            </a:endParaRPr>
          </a:p>
          <a:p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NanumGothic"/>
              <a:ea typeface="Source Han Sans CN Medium" panose="020B0500000000000000" pitchFamily="34" charset="-128"/>
              <a:cs typeface="+mn-ea"/>
              <a:sym typeface="+mn-lt"/>
            </a:endParaRPr>
          </a:p>
          <a:p>
            <a:r>
              <a:rPr lang="ko-KR" altLang="en-US" sz="9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링크 </a:t>
            </a:r>
            <a:r>
              <a:rPr lang="en-US" altLang="ko-KR" sz="9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: </a:t>
            </a:r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http</a:t>
            </a:r>
            <a:r>
              <a:rPr lang="en-US" altLang="zh-CN" sz="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://mir.sjedukg.kr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NanumGothic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36E3A16F-0CD3-418A-A139-7FA268C4877C}"/>
              </a:ext>
            </a:extLst>
          </p:cNvPr>
          <p:cNvSpPr/>
          <p:nvPr/>
        </p:nvSpPr>
        <p:spPr>
          <a:xfrm>
            <a:off x="6361009" y="4523850"/>
            <a:ext cx="4545289" cy="582518"/>
          </a:xfrm>
          <a:prstGeom prst="rect">
            <a:avLst/>
          </a:prstGeom>
        </p:spPr>
        <p:txBody>
          <a:bodyPr wrap="square">
            <a:normAutofit fontScale="55000" lnSpcReduction="20000"/>
          </a:bodyPr>
          <a:lstStyle/>
          <a:p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관리자 페이지 레이아웃 잡기</a:t>
            </a:r>
            <a:r>
              <a:rPr lang="en-US" altLang="ko-KR" sz="1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, </a:t>
            </a:r>
            <a:r>
              <a:rPr lang="ko-KR" altLang="en-US" sz="19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템플릿 구성 시 필요한 요소들 확인</a:t>
            </a:r>
            <a:endParaRPr lang="en-US" altLang="ko-KR" sz="1900" dirty="0">
              <a:solidFill>
                <a:schemeClr val="bg1">
                  <a:lumMod val="50000"/>
                </a:schemeClr>
              </a:solidFill>
              <a:latin typeface="NanumGothic"/>
              <a:ea typeface="Source Han Sans CN Medium" panose="020B0500000000000000" pitchFamily="34" charset="-128"/>
              <a:cs typeface="+mn-ea"/>
              <a:sym typeface="+mn-lt"/>
            </a:endParaRPr>
          </a:p>
          <a:p>
            <a:endParaRPr lang="en-US" altLang="ko-KR" sz="1600" dirty="0" smtClean="0">
              <a:solidFill>
                <a:schemeClr val="bg1">
                  <a:lumMod val="50000"/>
                </a:schemeClr>
              </a:solidFill>
              <a:latin typeface="NanumGothic"/>
              <a:ea typeface="Source Han Sans CN Medium" panose="020B0500000000000000" pitchFamily="34" charset="-128"/>
              <a:cs typeface="+mn-ea"/>
              <a:sym typeface="+mn-lt"/>
            </a:endParaRPr>
          </a:p>
          <a:p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링크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: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https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://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 panose="020B0500000000000000" pitchFamily="34" charset="-128"/>
                <a:cs typeface="+mn-ea"/>
              </a:rPr>
              <a:t>imweb.me/faq?mode=view&amp;category=28&amp;category2=31&amp;idx=5890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NanumGothic"/>
              <a:ea typeface="Source Han Sans CN Medium" panose="020B0500000000000000" pitchFamily="34" charset="-128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09F5DA-661B-4CBE-AD04-07AB7EE883AD}"/>
              </a:ext>
            </a:extLst>
          </p:cNvPr>
          <p:cNvSpPr/>
          <p:nvPr/>
        </p:nvSpPr>
        <p:spPr>
          <a:xfrm>
            <a:off x="72259" y="500881"/>
            <a:ext cx="2770693" cy="57977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시장 조사</a:t>
            </a:r>
            <a:endParaRPr lang="zh-CN" altLang="en-US" sz="40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616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70833E-06 -3.7037E-06 L 0.00065 0.11574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0" grpId="1"/>
      <p:bldP spid="159" grpId="0"/>
      <p:bldP spid="160" grpId="0"/>
      <p:bldP spid="1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 descr="e7d195523061f1c0e8da580c895714cc9e657dc935b73854DD54234BF92455C2409EC703713D08D418A918AD21FB4B97B212F83F8516769F1C595028FE6458DEA8E413C6E2511160CEE934C7F76380B4A00578EC6E9EBBA9D49A00D985D0CD36555704C6E9437A11315E0BEC8C457E46BF1B5FDB25FB3977D2079DEB19849E180059B76513A15CCA6187F16F3D0CCB0B">
            <a:extLst>
              <a:ext uri="{FF2B5EF4-FFF2-40B4-BE49-F238E27FC236}">
                <a16:creationId xmlns:a16="http://schemas.microsoft.com/office/drawing/2014/main" id="{00FEFD39-2125-4C24-8095-9D8151268764}"/>
              </a:ext>
            </a:extLst>
          </p:cNvPr>
          <p:cNvSpPr txBox="1"/>
          <p:nvPr/>
        </p:nvSpPr>
        <p:spPr>
          <a:xfrm>
            <a:off x="475582" y="1698031"/>
            <a:ext cx="2232219" cy="58491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ko-KO" altLang="ko-KO" sz="32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귀하의 직위</a:t>
            </a:r>
            <a:endParaRPr lang="zh-CN" altLang="en-US" sz="3599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4" name="文本框 33" descr="e7d195523061f1c0e8da580c895714cc9e657dc935b73854DD54234BF92455C2409EC703713D08D418A918AD21FB4B97B212F83F8516769F1C595028FE6458DEA8E413C6E2511160CEE934C7F76380B4A00578EC6E9EBBA9D49A00D985D0CD36555704C6E9437A11315E0BEC8C457E46BF1B5FDB25FB3977D2079DEB19849E180059B76513A15CCA6187F16F3D0CCB0B">
            <a:extLst>
              <a:ext uri="{FF2B5EF4-FFF2-40B4-BE49-F238E27FC236}">
                <a16:creationId xmlns:a16="http://schemas.microsoft.com/office/drawing/2014/main" id="{4C9DDEE8-43DF-4D50-82CB-1EDE6574E3AD}"/>
              </a:ext>
            </a:extLst>
          </p:cNvPr>
          <p:cNvSpPr txBox="1"/>
          <p:nvPr/>
        </p:nvSpPr>
        <p:spPr>
          <a:xfrm>
            <a:off x="435390" y="2212547"/>
            <a:ext cx="3974685" cy="335280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algn="ctr" defTabSz="914217">
              <a:defRPr/>
            </a:pPr>
            <a:r>
              <a:rPr lang="ko-KO" altLang="ko-KO" sz="1600" dirty="0">
                <a:solidFill>
                  <a:srgbClr val="000000">
                    <a:lumMod val="65000"/>
                    <a:lumOff val="35000"/>
                  </a:srgbClr>
                </a:solidFill>
                <a:latin typeface="NanumGothic"/>
                <a:ea typeface="NanumGothic"/>
                <a:cs typeface="+mn-ea"/>
                <a:sym typeface="+mn-lt"/>
              </a:rPr>
              <a:t>당신에게 멋진 영리한 슬로건을 삽입하세요</a:t>
            </a:r>
          </a:p>
        </p:txBody>
      </p:sp>
      <p:sp>
        <p:nvSpPr>
          <p:cNvPr id="35" name="Content Placeholder 2" descr="e7d195523061f1c0e8da580c895714cc9e657dc935b73854DD54234BF92455C2409EC703713D08D418A918AD21FB4B97B212F83F8516769F1C595028FE6458DEA8E413C6E2511160CEE934C7F76380B4A00578EC6E9EBBA9D49A00D985D0CD36555704C6E9437A11315E0BEC8C457E46BF1B5FDB25FB3977D2079DEB19849E180059B76513A15CCA6187F16F3D0CCB0B">
            <a:extLst>
              <a:ext uri="{FF2B5EF4-FFF2-40B4-BE49-F238E27FC236}">
                <a16:creationId xmlns:a16="http://schemas.microsoft.com/office/drawing/2014/main" id="{52BD4413-2E4F-4475-8E99-0B6C2C75D4CB}"/>
              </a:ext>
            </a:extLst>
          </p:cNvPr>
          <p:cNvSpPr txBox="1"/>
          <p:nvPr/>
        </p:nvSpPr>
        <p:spPr>
          <a:xfrm>
            <a:off x="475582" y="2488552"/>
            <a:ext cx="5880589" cy="656054"/>
          </a:xfrm>
          <a:prstGeom prst="rect">
            <a:avLst/>
          </a:prstGeom>
        </p:spPr>
        <p:txBody>
          <a:bodyPr vert="horz" lIns="91419" tIns="45709" rIns="91419" bIns="45709" rtlCol="0" anchor="t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 algn="l" fontAlgn="auto">
              <a:lnSpc>
                <a:spcPct val="120000"/>
              </a:lnSpc>
              <a:buClr>
                <a:srgbClr val="F05749">
                  <a:lumMod val="75000"/>
                </a:srgbClr>
              </a:buClr>
              <a:defRPr/>
            </a:pPr>
            <a:r>
              <a:rPr lang="ko-KO" altLang="ko-KO" sz="1000">
                <a:solidFill>
                  <a:schemeClr val="tx2"/>
                </a:solidFill>
                <a:latin typeface="NanumGothic"/>
                <a:ea typeface="NanumGothic"/>
                <a:cs typeface="+mn-ea"/>
                <a:sym typeface="+mn-lt"/>
              </a:rPr>
              <a:t>이것은 자리 표시자입니다. 여기에 텍스트를 입력하거나 붙여넣을 수 있습니다. 이것은 자리</a:t>
            </a:r>
            <a:endParaRPr lang="id-ID" sz="1000">
              <a:solidFill>
                <a:srgbClr val="000000">
                  <a:lumMod val="50000"/>
                  <a:lumOff val="50000"/>
                </a:srgb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37" name="组合 36" descr="e7d195523061f1c0e8da580c895714cc9e657dc935b73854DD54234BF92455C2409EC703713D08D418A918AD21FB4B97B212F83F8516769F1C595028FE6458DEA8E413C6E2511160CEE934C7F76380B4A00578EC6E9EBBA9D49A00D985D0CD36555704C6E9437A11315E0BEC8C457E46BF1B5FDB25FB3977D2079DEB19849E180059B76513A15CCA6187F16F3D0CCB0B">
            <a:extLst>
              <a:ext uri="{FF2B5EF4-FFF2-40B4-BE49-F238E27FC236}">
                <a16:creationId xmlns:a16="http://schemas.microsoft.com/office/drawing/2014/main" id="{BB2D5238-0BD3-4060-9752-82DF45FC681B}"/>
              </a:ext>
            </a:extLst>
          </p:cNvPr>
          <p:cNvGrpSpPr/>
          <p:nvPr/>
        </p:nvGrpSpPr>
        <p:grpSpPr>
          <a:xfrm>
            <a:off x="1541579" y="3719168"/>
            <a:ext cx="2308285" cy="644106"/>
            <a:chOff x="8948464" y="1325053"/>
            <a:chExt cx="2308819" cy="644256"/>
          </a:xfrm>
        </p:grpSpPr>
        <p:sp>
          <p:nvSpPr>
            <p:cNvPr id="54" name="TextBox 15">
              <a:extLst>
                <a:ext uri="{FF2B5EF4-FFF2-40B4-BE49-F238E27FC236}">
                  <a16:creationId xmlns:a16="http://schemas.microsoft.com/office/drawing/2014/main" id="{921885A7-B146-4E83-BB93-96BE27C2FD32}"/>
                </a:ext>
              </a:extLst>
            </p:cNvPr>
            <p:cNvSpPr txBox="1"/>
            <p:nvPr/>
          </p:nvSpPr>
          <p:spPr>
            <a:xfrm>
              <a:off x="8963887" y="1664438"/>
              <a:ext cx="1934193" cy="30487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7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AEE07AC0-9BC3-4721-A9CA-B6A98C84B913}"/>
                </a:ext>
              </a:extLst>
            </p:cNvPr>
            <p:cNvSpPr txBox="1"/>
            <p:nvPr/>
          </p:nvSpPr>
          <p:spPr>
            <a:xfrm>
              <a:off x="8948464" y="1325053"/>
              <a:ext cx="2308819" cy="3648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algn="l" defTabSz="914217">
                <a:defRPr/>
              </a:pPr>
              <a:r>
                <a:rPr lang="ko-KO" altLang="ko-KO" sz="1400" b="0">
                  <a:solidFill>
                    <a:srgbClr val="000000">
                      <a:lumMod val="50000"/>
                      <a:lumOff val="50000"/>
                    </a:srgbClr>
                  </a:solidFill>
                  <a:latin typeface="NanumGothic"/>
                  <a:ea typeface="NanumGothic"/>
                  <a:cs typeface="+mn-ea"/>
                  <a:sym typeface="+mn-lt"/>
                </a:rPr>
                <a:t>부제</a:t>
              </a:r>
              <a:endParaRPr lang="en-US" sz="1400" b="0">
                <a:solidFill>
                  <a:srgbClr val="000000">
                    <a:lumMod val="50000"/>
                    <a:lumOff val="50000"/>
                  </a:srgb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39" name="组合 38" descr="e7d195523061f1c0e8da580c895714cc9e657dc935b73854DD54234BF92455C2409EC703713D08D418A918AD21FB4B97B212F83F8516769F1C595028FE6458DEA8E413C6E2511160CEE934C7F76380B4A00578EC6E9EBBA9D49A00D985D0CD36555704C6E9437A11315E0BEC8C457E46BF1B5FDB25FB3977D2079DEB19849E180059B76513A15CCA6187F16F3D0CCB0B">
            <a:extLst>
              <a:ext uri="{FF2B5EF4-FFF2-40B4-BE49-F238E27FC236}">
                <a16:creationId xmlns:a16="http://schemas.microsoft.com/office/drawing/2014/main" id="{1A9D15D6-8E39-4BCB-8470-6F7E748B82FF}"/>
              </a:ext>
            </a:extLst>
          </p:cNvPr>
          <p:cNvGrpSpPr/>
          <p:nvPr/>
        </p:nvGrpSpPr>
        <p:grpSpPr>
          <a:xfrm>
            <a:off x="4565207" y="3719168"/>
            <a:ext cx="2308285" cy="644106"/>
            <a:chOff x="8948464" y="1325053"/>
            <a:chExt cx="2308819" cy="644256"/>
          </a:xfrm>
        </p:grpSpPr>
        <p:sp>
          <p:nvSpPr>
            <p:cNvPr id="52" name="TextBox 15">
              <a:extLst>
                <a:ext uri="{FF2B5EF4-FFF2-40B4-BE49-F238E27FC236}">
                  <a16:creationId xmlns:a16="http://schemas.microsoft.com/office/drawing/2014/main" id="{7DE97B23-4718-4E2A-97AC-BDE48B8D9A4F}"/>
                </a:ext>
              </a:extLst>
            </p:cNvPr>
            <p:cNvSpPr txBox="1"/>
            <p:nvPr/>
          </p:nvSpPr>
          <p:spPr>
            <a:xfrm>
              <a:off x="8963887" y="1664438"/>
              <a:ext cx="1775955" cy="30487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7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3720C953-CBF4-431D-AD2E-BFD70AFDAD77}"/>
                </a:ext>
              </a:extLst>
            </p:cNvPr>
            <p:cNvSpPr txBox="1"/>
            <p:nvPr/>
          </p:nvSpPr>
          <p:spPr>
            <a:xfrm>
              <a:off x="8948464" y="1325053"/>
              <a:ext cx="2308819" cy="3648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algn="l">
                <a:defRPr/>
              </a:pPr>
              <a:r>
                <a:rPr lang="ko-KO" altLang="ko-KO" sz="1400" b="0">
                  <a:solidFill>
                    <a:srgbClr val="000000">
                      <a:lumMod val="50000"/>
                      <a:lumOff val="50000"/>
                    </a:srgbClr>
                  </a:solidFill>
                  <a:latin typeface="NanumGothic"/>
                  <a:ea typeface="NanumGothic"/>
                  <a:cs typeface="+mn-ea"/>
                  <a:sym typeface="+mn-lt"/>
                </a:rPr>
                <a:t>부제</a:t>
              </a:r>
            </a:p>
          </p:txBody>
        </p:sp>
      </p:grpSp>
      <p:grpSp>
        <p:nvGrpSpPr>
          <p:cNvPr id="41" name="组合 40" descr="e7d195523061f1c0e8da580c895714cc9e657dc935b73854DD54234BF92455C2409EC703713D08D418A918AD21FB4B97B212F83F8516769F1C595028FE6458DEA8E413C6E2511160CEE934C7F76380B4A00578EC6E9EBBA9D49A00D985D0CD36555704C6E9437A11315E0BEC8C457E46BF1B5FDB25FB3977D2079DEB19849E180059B76513A15CCA6187F16F3D0CCB0B">
            <a:extLst>
              <a:ext uri="{FF2B5EF4-FFF2-40B4-BE49-F238E27FC236}">
                <a16:creationId xmlns:a16="http://schemas.microsoft.com/office/drawing/2014/main" id="{B5067C59-F810-43D5-84B7-0C5A71491CA5}"/>
              </a:ext>
            </a:extLst>
          </p:cNvPr>
          <p:cNvGrpSpPr/>
          <p:nvPr/>
        </p:nvGrpSpPr>
        <p:grpSpPr>
          <a:xfrm>
            <a:off x="1541579" y="5087147"/>
            <a:ext cx="2308285" cy="644106"/>
            <a:chOff x="8948464" y="1325053"/>
            <a:chExt cx="2308819" cy="644256"/>
          </a:xfrm>
        </p:grpSpPr>
        <p:sp>
          <p:nvSpPr>
            <p:cNvPr id="50" name="TextBox 15">
              <a:extLst>
                <a:ext uri="{FF2B5EF4-FFF2-40B4-BE49-F238E27FC236}">
                  <a16:creationId xmlns:a16="http://schemas.microsoft.com/office/drawing/2014/main" id="{5571149D-6254-473B-99A6-AAA3E2E83571}"/>
                </a:ext>
              </a:extLst>
            </p:cNvPr>
            <p:cNvSpPr txBox="1"/>
            <p:nvPr/>
          </p:nvSpPr>
          <p:spPr>
            <a:xfrm>
              <a:off x="8963887" y="1664438"/>
              <a:ext cx="1775955" cy="30487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7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</a:p>
          </p:txBody>
        </p:sp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5ADED2FA-86FC-4A59-B4C1-B719875D1421}"/>
                </a:ext>
              </a:extLst>
            </p:cNvPr>
            <p:cNvSpPr txBox="1"/>
            <p:nvPr/>
          </p:nvSpPr>
          <p:spPr>
            <a:xfrm>
              <a:off x="8948464" y="1325053"/>
              <a:ext cx="2308819" cy="3648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algn="l">
                <a:defRPr/>
              </a:pPr>
              <a:r>
                <a:rPr lang="ko-KO" altLang="ko-KO" sz="1400" b="0">
                  <a:solidFill>
                    <a:srgbClr val="000000">
                      <a:lumMod val="50000"/>
                      <a:lumOff val="50000"/>
                    </a:srgbClr>
                  </a:solidFill>
                  <a:latin typeface="NanumGothic"/>
                  <a:ea typeface="NanumGothic"/>
                  <a:cs typeface="+mn-ea"/>
                  <a:sym typeface="+mn-lt"/>
                </a:rPr>
                <a:t>부제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E63977B-101C-467E-9643-B33B9E4803BB}"/>
              </a:ext>
            </a:extLst>
          </p:cNvPr>
          <p:cNvGrpSpPr/>
          <p:nvPr/>
        </p:nvGrpSpPr>
        <p:grpSpPr>
          <a:xfrm>
            <a:off x="528315" y="3648412"/>
            <a:ext cx="3882941" cy="2227291"/>
            <a:chOff x="1337940" y="3657937"/>
            <a:chExt cx="3882941" cy="2227291"/>
          </a:xfrm>
          <a:solidFill>
            <a:srgbClr val="86C6E6"/>
          </a:solidFill>
        </p:grpSpPr>
        <p:sp>
          <p:nvSpPr>
            <p:cNvPr id="36" name="矩形: 圆角 35" descr="e7d195523061f1c0e8da580c895714cc9e657dc935b73854DD54234BF92455C2409EC703713D08D418A918AD21FB4B97B212F83F8516769F1C595028FE6458DEA8E413C6E2511160CEE934C7F76380B4A00578EC6E9EBBA9D49A00D985D0CD36555704C6E9437A11315E0BEC8C457E46BF1B5FDB25FB3977D2079DEB19849E180059B76513A15CCA6187F16F3D0CCB0B">
              <a:extLst>
                <a:ext uri="{FF2B5EF4-FFF2-40B4-BE49-F238E27FC236}">
                  <a16:creationId xmlns:a16="http://schemas.microsoft.com/office/drawing/2014/main" id="{E09DBF31-7311-4016-884D-E507A760C60F}"/>
                </a:ext>
              </a:extLst>
            </p:cNvPr>
            <p:cNvSpPr/>
            <p:nvPr/>
          </p:nvSpPr>
          <p:spPr>
            <a:xfrm>
              <a:off x="1337940" y="3657937"/>
              <a:ext cx="859313" cy="859313"/>
            </a:xfrm>
            <a:prstGeom prst="roundRect">
              <a:avLst/>
            </a:prstGeom>
            <a:grp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>
                <a:defRPr/>
              </a:pPr>
              <a:endParaRPr lang="zh-CN" altLang="en-US">
                <a:solidFill>
                  <a:srgbClr val="FFFFF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38" name="矩形: 圆角 37" descr="e7d195523061f1c0e8da580c895714cc9e657dc935b73854DD54234BF92455C2409EC703713D08D418A918AD21FB4B97B212F83F8516769F1C595028FE6458DEA8E413C6E2511160CEE934C7F76380B4A00578EC6E9EBBA9D49A00D985D0CD36555704C6E9437A11315E0BEC8C457E46BF1B5FDB25FB3977D2079DEB19849E180059B76513A15CCA6187F16F3D0CCB0B">
              <a:extLst>
                <a:ext uri="{FF2B5EF4-FFF2-40B4-BE49-F238E27FC236}">
                  <a16:creationId xmlns:a16="http://schemas.microsoft.com/office/drawing/2014/main" id="{91E9F3A4-C54A-4DEC-A4FE-E1CA851CE625}"/>
                </a:ext>
              </a:extLst>
            </p:cNvPr>
            <p:cNvSpPr/>
            <p:nvPr/>
          </p:nvSpPr>
          <p:spPr>
            <a:xfrm>
              <a:off x="4361568" y="3657937"/>
              <a:ext cx="859313" cy="859313"/>
            </a:xfrm>
            <a:prstGeom prst="roundRect">
              <a:avLst/>
            </a:prstGeom>
            <a:grp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>
                <a:defRPr/>
              </a:pPr>
              <a:endParaRPr lang="zh-CN" altLang="en-US">
                <a:solidFill>
                  <a:srgbClr val="FFFFF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40" name="矩形: 圆角 39" descr="e7d195523061f1c0e8da580c895714cc9e657dc935b73854DD54234BF92455C2409EC703713D08D418A918AD21FB4B97B212F83F8516769F1C595028FE6458DEA8E413C6E2511160CEE934C7F76380B4A00578EC6E9EBBA9D49A00D985D0CD36555704C6E9437A11315E0BEC8C457E46BF1B5FDB25FB3977D2079DEB19849E180059B76513A15CCA6187F16F3D0CCB0B">
              <a:extLst>
                <a:ext uri="{FF2B5EF4-FFF2-40B4-BE49-F238E27FC236}">
                  <a16:creationId xmlns:a16="http://schemas.microsoft.com/office/drawing/2014/main" id="{72F1861F-583E-4A84-A8DD-1014B0B7F6B4}"/>
                </a:ext>
              </a:extLst>
            </p:cNvPr>
            <p:cNvSpPr/>
            <p:nvPr/>
          </p:nvSpPr>
          <p:spPr>
            <a:xfrm>
              <a:off x="1337940" y="5025915"/>
              <a:ext cx="859313" cy="859313"/>
            </a:xfrm>
            <a:prstGeom prst="roundRect">
              <a:avLst/>
            </a:prstGeom>
            <a:grp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>
                <a:defRPr/>
              </a:pPr>
              <a:endParaRPr lang="zh-CN" altLang="en-US">
                <a:solidFill>
                  <a:srgbClr val="FFFFF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42" name="矩形: 圆角 41" descr="e7d195523061f1c0e8da580c895714cc9e657dc935b73854DD54234BF92455C2409EC703713D08D418A918AD21FB4B97B212F83F8516769F1C595028FE6458DEA8E413C6E2511160CEE934C7F76380B4A00578EC6E9EBBA9D49A00D985D0CD36555704C6E9437A11315E0BEC8C457E46BF1B5FDB25FB3977D2079DEB19849E180059B76513A15CCA6187F16F3D0CCB0B">
              <a:extLst>
                <a:ext uri="{FF2B5EF4-FFF2-40B4-BE49-F238E27FC236}">
                  <a16:creationId xmlns:a16="http://schemas.microsoft.com/office/drawing/2014/main" id="{D48E15AD-255A-4A2E-86D7-2379B6F6DD30}"/>
                </a:ext>
              </a:extLst>
            </p:cNvPr>
            <p:cNvSpPr/>
            <p:nvPr/>
          </p:nvSpPr>
          <p:spPr>
            <a:xfrm>
              <a:off x="4361568" y="5025915"/>
              <a:ext cx="859313" cy="859313"/>
            </a:xfrm>
            <a:prstGeom prst="roundRect">
              <a:avLst/>
            </a:prstGeom>
            <a:grp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17">
                <a:defRPr/>
              </a:pPr>
              <a:endParaRPr lang="zh-CN" altLang="en-US">
                <a:solidFill>
                  <a:srgbClr val="FFFFFF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43" name="组合 42" descr="e7d195523061f1c0e8da580c895714cc9e657dc935b73854DD54234BF92455C2409EC703713D08D418A918AD21FB4B97B212F83F8516769F1C595028FE6458DEA8E413C6E2511160CEE934C7F76380B4A00578EC6E9EBBA9D49A00D985D0CD36555704C6E9437A11315E0BEC8C457E46BF1B5FDB25FB3977D2079DEB19849E180059B76513A15CCA6187F16F3D0CCB0B">
            <a:extLst>
              <a:ext uri="{FF2B5EF4-FFF2-40B4-BE49-F238E27FC236}">
                <a16:creationId xmlns:a16="http://schemas.microsoft.com/office/drawing/2014/main" id="{64FEF9C4-E9F0-409E-856B-2A4FB3642343}"/>
              </a:ext>
            </a:extLst>
          </p:cNvPr>
          <p:cNvGrpSpPr/>
          <p:nvPr/>
        </p:nvGrpSpPr>
        <p:grpSpPr>
          <a:xfrm>
            <a:off x="4565207" y="5087147"/>
            <a:ext cx="2308285" cy="644106"/>
            <a:chOff x="8948464" y="1325053"/>
            <a:chExt cx="2308819" cy="644256"/>
          </a:xfrm>
        </p:grpSpPr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3B7B6C9F-6DB5-4870-BA60-8F302A4F4337}"/>
                </a:ext>
              </a:extLst>
            </p:cNvPr>
            <p:cNvSpPr txBox="1"/>
            <p:nvPr/>
          </p:nvSpPr>
          <p:spPr>
            <a:xfrm>
              <a:off x="8963887" y="1664438"/>
              <a:ext cx="1775955" cy="304871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ko-KO" altLang="ko-KO" sz="7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이것은 자리 표시자입니다. 여기에 텍스트를 입력하거나 붙여넣을 수</a:t>
              </a:r>
            </a:p>
          </p:txBody>
        </p:sp>
        <p:sp>
          <p:nvSpPr>
            <p:cNvPr id="49" name="Title 1">
              <a:extLst>
                <a:ext uri="{FF2B5EF4-FFF2-40B4-BE49-F238E27FC236}">
                  <a16:creationId xmlns:a16="http://schemas.microsoft.com/office/drawing/2014/main" id="{8A65905E-4F85-4685-873F-C381B398AFC1}"/>
                </a:ext>
              </a:extLst>
            </p:cNvPr>
            <p:cNvSpPr txBox="1"/>
            <p:nvPr/>
          </p:nvSpPr>
          <p:spPr>
            <a:xfrm>
              <a:off x="8948464" y="1325053"/>
              <a:ext cx="2308819" cy="3648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i="0" kern="1200">
                  <a:solidFill>
                    <a:schemeClr val="tx1"/>
                  </a:solidFill>
                  <a:latin typeface="Source Sans Pro Black" charset="0"/>
                  <a:ea typeface="Source Sans Pro Black" charset="0"/>
                  <a:cs typeface="Source Sans Pro Black" charset="0"/>
                </a:defRPr>
              </a:lvl1pPr>
            </a:lstStyle>
            <a:p>
              <a:pPr algn="l">
                <a:defRPr/>
              </a:pPr>
              <a:r>
                <a:rPr lang="ko-KO" altLang="ko-KO" sz="1400" b="0">
                  <a:solidFill>
                    <a:srgbClr val="000000">
                      <a:lumMod val="50000"/>
                      <a:lumOff val="50000"/>
                    </a:srgbClr>
                  </a:solidFill>
                  <a:latin typeface="NanumGothic"/>
                  <a:ea typeface="NanumGothic"/>
                  <a:cs typeface="+mn-ea"/>
                  <a:sym typeface="+mn-lt"/>
                </a:rPr>
                <a:t>부제</a:t>
              </a:r>
            </a:p>
          </p:txBody>
        </p:sp>
      </p:grpSp>
      <p:sp>
        <p:nvSpPr>
          <p:cNvPr id="44" name="Freeform 7">
            <a:extLst>
              <a:ext uri="{FF2B5EF4-FFF2-40B4-BE49-F238E27FC236}">
                <a16:creationId xmlns:a16="http://schemas.microsoft.com/office/drawing/2014/main" id="{EE4BED27-D165-44AF-AF62-931E9BF13EDB}"/>
              </a:ext>
            </a:extLst>
          </p:cNvPr>
          <p:cNvSpPr>
            <a:spLocks noEditPoints="1"/>
          </p:cNvSpPr>
          <p:nvPr/>
        </p:nvSpPr>
        <p:spPr bwMode="auto">
          <a:xfrm>
            <a:off x="743282" y="3827449"/>
            <a:ext cx="450691" cy="421965"/>
          </a:xfrm>
          <a:custGeom>
            <a:avLst/>
            <a:gdLst>
              <a:gd name="T0" fmla="*/ 151 w 192"/>
              <a:gd name="T1" fmla="*/ 144 h 180"/>
              <a:gd name="T2" fmla="*/ 132 w 192"/>
              <a:gd name="T3" fmla="*/ 129 h 180"/>
              <a:gd name="T4" fmla="*/ 105 w 192"/>
              <a:gd name="T5" fmla="*/ 129 h 180"/>
              <a:gd name="T6" fmla="*/ 108 w 192"/>
              <a:gd name="T7" fmla="*/ 119 h 180"/>
              <a:gd name="T8" fmla="*/ 138 w 192"/>
              <a:gd name="T9" fmla="*/ 104 h 180"/>
              <a:gd name="T10" fmla="*/ 171 w 192"/>
              <a:gd name="T11" fmla="*/ 104 h 180"/>
              <a:gd name="T12" fmla="*/ 183 w 192"/>
              <a:gd name="T13" fmla="*/ 114 h 180"/>
              <a:gd name="T14" fmla="*/ 192 w 192"/>
              <a:gd name="T15" fmla="*/ 144 h 180"/>
              <a:gd name="T16" fmla="*/ 151 w 192"/>
              <a:gd name="T17" fmla="*/ 144 h 180"/>
              <a:gd name="T18" fmla="*/ 146 w 192"/>
              <a:gd name="T19" fmla="*/ 96 h 180"/>
              <a:gd name="T20" fmla="*/ 141 w 192"/>
              <a:gd name="T21" fmla="*/ 96 h 180"/>
              <a:gd name="T22" fmla="*/ 151 w 192"/>
              <a:gd name="T23" fmla="*/ 64 h 180"/>
              <a:gd name="T24" fmla="*/ 129 w 192"/>
              <a:gd name="T25" fmla="*/ 24 h 180"/>
              <a:gd name="T26" fmla="*/ 183 w 192"/>
              <a:gd name="T27" fmla="*/ 59 h 180"/>
              <a:gd name="T28" fmla="*/ 146 w 192"/>
              <a:gd name="T29" fmla="*/ 96 h 180"/>
              <a:gd name="T30" fmla="*/ 140 w 192"/>
              <a:gd name="T31" fmla="*/ 67 h 180"/>
              <a:gd name="T32" fmla="*/ 94 w 192"/>
              <a:gd name="T33" fmla="*/ 113 h 180"/>
              <a:gd name="T34" fmla="*/ 48 w 192"/>
              <a:gd name="T35" fmla="*/ 67 h 180"/>
              <a:gd name="T36" fmla="*/ 94 w 192"/>
              <a:gd name="T37" fmla="*/ 21 h 180"/>
              <a:gd name="T38" fmla="*/ 140 w 192"/>
              <a:gd name="T39" fmla="*/ 67 h 180"/>
              <a:gd name="T40" fmla="*/ 86 w 192"/>
              <a:gd name="T41" fmla="*/ 33 h 180"/>
              <a:gd name="T42" fmla="*/ 59 w 192"/>
              <a:gd name="T43" fmla="*/ 67 h 180"/>
              <a:gd name="T44" fmla="*/ 94 w 192"/>
              <a:gd name="T45" fmla="*/ 102 h 180"/>
              <a:gd name="T46" fmla="*/ 129 w 192"/>
              <a:gd name="T47" fmla="*/ 67 h 180"/>
              <a:gd name="T48" fmla="*/ 86 w 192"/>
              <a:gd name="T49" fmla="*/ 33 h 180"/>
              <a:gd name="T50" fmla="*/ 60 w 192"/>
              <a:gd name="T51" fmla="*/ 24 h 180"/>
              <a:gd name="T52" fmla="*/ 37 w 192"/>
              <a:gd name="T53" fmla="*/ 64 h 180"/>
              <a:gd name="T54" fmla="*/ 47 w 192"/>
              <a:gd name="T55" fmla="*/ 100 h 180"/>
              <a:gd name="T56" fmla="*/ 46 w 192"/>
              <a:gd name="T57" fmla="*/ 100 h 180"/>
              <a:gd name="T58" fmla="*/ 9 w 192"/>
              <a:gd name="T59" fmla="*/ 59 h 180"/>
              <a:gd name="T60" fmla="*/ 60 w 192"/>
              <a:gd name="T61" fmla="*/ 24 h 180"/>
              <a:gd name="T62" fmla="*/ 23 w 192"/>
              <a:gd name="T63" fmla="*/ 104 h 180"/>
              <a:gd name="T64" fmla="*/ 50 w 192"/>
              <a:gd name="T65" fmla="*/ 104 h 180"/>
              <a:gd name="T66" fmla="*/ 80 w 192"/>
              <a:gd name="T67" fmla="*/ 120 h 180"/>
              <a:gd name="T68" fmla="*/ 82 w 192"/>
              <a:gd name="T69" fmla="*/ 129 h 180"/>
              <a:gd name="T70" fmla="*/ 58 w 192"/>
              <a:gd name="T71" fmla="*/ 129 h 180"/>
              <a:gd name="T72" fmla="*/ 40 w 192"/>
              <a:gd name="T73" fmla="*/ 144 h 180"/>
              <a:gd name="T74" fmla="*/ 0 w 192"/>
              <a:gd name="T75" fmla="*/ 144 h 180"/>
              <a:gd name="T76" fmla="*/ 11 w 192"/>
              <a:gd name="T77" fmla="*/ 114 h 180"/>
              <a:gd name="T78" fmla="*/ 23 w 192"/>
              <a:gd name="T79" fmla="*/ 104 h 180"/>
              <a:gd name="T80" fmla="*/ 65 w 192"/>
              <a:gd name="T81" fmla="*/ 132 h 180"/>
              <a:gd name="T82" fmla="*/ 125 w 192"/>
              <a:gd name="T83" fmla="*/ 132 h 180"/>
              <a:gd name="T84" fmla="*/ 140 w 192"/>
              <a:gd name="T85" fmla="*/ 144 h 180"/>
              <a:gd name="T86" fmla="*/ 152 w 192"/>
              <a:gd name="T87" fmla="*/ 180 h 180"/>
              <a:gd name="T88" fmla="*/ 36 w 192"/>
              <a:gd name="T89" fmla="*/ 180 h 180"/>
              <a:gd name="T90" fmla="*/ 51 w 192"/>
              <a:gd name="T91" fmla="*/ 144 h 180"/>
              <a:gd name="T92" fmla="*/ 65 w 192"/>
              <a:gd name="T93" fmla="*/ 132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80">
                <a:moveTo>
                  <a:pt x="151" y="144"/>
                </a:moveTo>
                <a:cubicBezTo>
                  <a:pt x="150" y="142"/>
                  <a:pt x="145" y="129"/>
                  <a:pt x="132" y="129"/>
                </a:cubicBezTo>
                <a:cubicBezTo>
                  <a:pt x="105" y="129"/>
                  <a:pt x="105" y="129"/>
                  <a:pt x="105" y="129"/>
                </a:cubicBezTo>
                <a:cubicBezTo>
                  <a:pt x="108" y="119"/>
                  <a:pt x="108" y="119"/>
                  <a:pt x="108" y="119"/>
                </a:cubicBezTo>
                <a:cubicBezTo>
                  <a:pt x="120" y="116"/>
                  <a:pt x="130" y="114"/>
                  <a:pt x="138" y="104"/>
                </a:cubicBezTo>
                <a:cubicBezTo>
                  <a:pt x="171" y="104"/>
                  <a:pt x="171" y="104"/>
                  <a:pt x="171" y="104"/>
                </a:cubicBezTo>
                <a:cubicBezTo>
                  <a:pt x="180" y="104"/>
                  <a:pt x="183" y="114"/>
                  <a:pt x="183" y="114"/>
                </a:cubicBezTo>
                <a:cubicBezTo>
                  <a:pt x="192" y="144"/>
                  <a:pt x="192" y="144"/>
                  <a:pt x="192" y="144"/>
                </a:cubicBezTo>
                <a:lnTo>
                  <a:pt x="151" y="144"/>
                </a:lnTo>
                <a:close/>
                <a:moveTo>
                  <a:pt x="146" y="96"/>
                </a:moveTo>
                <a:cubicBezTo>
                  <a:pt x="144" y="96"/>
                  <a:pt x="143" y="96"/>
                  <a:pt x="141" y="96"/>
                </a:cubicBezTo>
                <a:cubicBezTo>
                  <a:pt x="147" y="87"/>
                  <a:pt x="151" y="76"/>
                  <a:pt x="151" y="64"/>
                </a:cubicBezTo>
                <a:cubicBezTo>
                  <a:pt x="151" y="39"/>
                  <a:pt x="139" y="35"/>
                  <a:pt x="129" y="24"/>
                </a:cubicBezTo>
                <a:cubicBezTo>
                  <a:pt x="103" y="33"/>
                  <a:pt x="183" y="0"/>
                  <a:pt x="183" y="59"/>
                </a:cubicBezTo>
                <a:cubicBezTo>
                  <a:pt x="183" y="80"/>
                  <a:pt x="166" y="96"/>
                  <a:pt x="146" y="96"/>
                </a:cubicBezTo>
                <a:close/>
                <a:moveTo>
                  <a:pt x="140" y="67"/>
                </a:moveTo>
                <a:cubicBezTo>
                  <a:pt x="140" y="92"/>
                  <a:pt x="119" y="113"/>
                  <a:pt x="94" y="113"/>
                </a:cubicBezTo>
                <a:cubicBezTo>
                  <a:pt x="68" y="113"/>
                  <a:pt x="48" y="92"/>
                  <a:pt x="48" y="67"/>
                </a:cubicBezTo>
                <a:cubicBezTo>
                  <a:pt x="48" y="42"/>
                  <a:pt x="68" y="21"/>
                  <a:pt x="94" y="21"/>
                </a:cubicBezTo>
                <a:cubicBezTo>
                  <a:pt x="119" y="21"/>
                  <a:pt x="140" y="42"/>
                  <a:pt x="140" y="67"/>
                </a:cubicBezTo>
                <a:close/>
                <a:moveTo>
                  <a:pt x="86" y="33"/>
                </a:moveTo>
                <a:cubicBezTo>
                  <a:pt x="72" y="38"/>
                  <a:pt x="89" y="56"/>
                  <a:pt x="59" y="67"/>
                </a:cubicBezTo>
                <a:cubicBezTo>
                  <a:pt x="59" y="86"/>
                  <a:pt x="74" y="102"/>
                  <a:pt x="94" y="102"/>
                </a:cubicBezTo>
                <a:cubicBezTo>
                  <a:pt x="113" y="102"/>
                  <a:pt x="129" y="86"/>
                  <a:pt x="129" y="67"/>
                </a:cubicBezTo>
                <a:cubicBezTo>
                  <a:pt x="111" y="52"/>
                  <a:pt x="81" y="59"/>
                  <a:pt x="86" y="33"/>
                </a:cubicBezTo>
                <a:close/>
                <a:moveTo>
                  <a:pt x="60" y="24"/>
                </a:moveTo>
                <a:cubicBezTo>
                  <a:pt x="50" y="34"/>
                  <a:pt x="37" y="41"/>
                  <a:pt x="37" y="64"/>
                </a:cubicBezTo>
                <a:cubicBezTo>
                  <a:pt x="37" y="76"/>
                  <a:pt x="40" y="91"/>
                  <a:pt x="47" y="100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26" y="100"/>
                  <a:pt x="9" y="80"/>
                  <a:pt x="9" y="59"/>
                </a:cubicBezTo>
                <a:cubicBezTo>
                  <a:pt x="9" y="4"/>
                  <a:pt x="90" y="30"/>
                  <a:pt x="60" y="24"/>
                </a:cubicBezTo>
                <a:close/>
                <a:moveTo>
                  <a:pt x="23" y="104"/>
                </a:moveTo>
                <a:cubicBezTo>
                  <a:pt x="50" y="104"/>
                  <a:pt x="50" y="104"/>
                  <a:pt x="50" y="104"/>
                </a:cubicBezTo>
                <a:cubicBezTo>
                  <a:pt x="59" y="115"/>
                  <a:pt x="66" y="118"/>
                  <a:pt x="80" y="120"/>
                </a:cubicBezTo>
                <a:cubicBezTo>
                  <a:pt x="82" y="129"/>
                  <a:pt x="82" y="129"/>
                  <a:pt x="82" y="129"/>
                </a:cubicBezTo>
                <a:cubicBezTo>
                  <a:pt x="58" y="129"/>
                  <a:pt x="58" y="129"/>
                  <a:pt x="58" y="129"/>
                </a:cubicBezTo>
                <a:cubicBezTo>
                  <a:pt x="45" y="129"/>
                  <a:pt x="41" y="142"/>
                  <a:pt x="4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4" y="104"/>
                  <a:pt x="23" y="104"/>
                </a:cubicBezTo>
                <a:close/>
                <a:moveTo>
                  <a:pt x="65" y="132"/>
                </a:moveTo>
                <a:cubicBezTo>
                  <a:pt x="125" y="132"/>
                  <a:pt x="125" y="132"/>
                  <a:pt x="125" y="132"/>
                </a:cubicBezTo>
                <a:cubicBezTo>
                  <a:pt x="136" y="132"/>
                  <a:pt x="140" y="144"/>
                  <a:pt x="140" y="144"/>
                </a:cubicBezTo>
                <a:cubicBezTo>
                  <a:pt x="152" y="180"/>
                  <a:pt x="152" y="180"/>
                  <a:pt x="152" y="180"/>
                </a:cubicBezTo>
                <a:cubicBezTo>
                  <a:pt x="36" y="180"/>
                  <a:pt x="36" y="180"/>
                  <a:pt x="36" y="180"/>
                </a:cubicBezTo>
                <a:cubicBezTo>
                  <a:pt x="51" y="144"/>
                  <a:pt x="51" y="144"/>
                  <a:pt x="51" y="144"/>
                </a:cubicBezTo>
                <a:cubicBezTo>
                  <a:pt x="51" y="144"/>
                  <a:pt x="54" y="132"/>
                  <a:pt x="65" y="1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defTabSz="914217">
              <a:defRPr/>
            </a:pPr>
            <a:endParaRPr lang="zh-CN" altLang="en-US">
              <a:solidFill>
                <a:srgbClr val="00000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1988E4E8-1F76-4857-A33E-14303077C600}"/>
              </a:ext>
            </a:extLst>
          </p:cNvPr>
          <p:cNvSpPr>
            <a:spLocks noEditPoints="1"/>
          </p:cNvSpPr>
          <p:nvPr/>
        </p:nvSpPr>
        <p:spPr bwMode="auto">
          <a:xfrm>
            <a:off x="3772936" y="3829299"/>
            <a:ext cx="469510" cy="466539"/>
          </a:xfrm>
          <a:custGeom>
            <a:avLst/>
            <a:gdLst>
              <a:gd name="T0" fmla="*/ 186 w 200"/>
              <a:gd name="T1" fmla="*/ 80 h 199"/>
              <a:gd name="T2" fmla="*/ 170 w 200"/>
              <a:gd name="T3" fmla="*/ 80 h 199"/>
              <a:gd name="T4" fmla="*/ 163 w 200"/>
              <a:gd name="T5" fmla="*/ 64 h 199"/>
              <a:gd name="T6" fmla="*/ 175 w 200"/>
              <a:gd name="T7" fmla="*/ 52 h 199"/>
              <a:gd name="T8" fmla="*/ 175 w 200"/>
              <a:gd name="T9" fmla="*/ 33 h 199"/>
              <a:gd name="T10" fmla="*/ 166 w 200"/>
              <a:gd name="T11" fmla="*/ 24 h 199"/>
              <a:gd name="T12" fmla="*/ 147 w 200"/>
              <a:gd name="T13" fmla="*/ 24 h 199"/>
              <a:gd name="T14" fmla="*/ 135 w 200"/>
              <a:gd name="T15" fmla="*/ 35 h 199"/>
              <a:gd name="T16" fmla="*/ 120 w 200"/>
              <a:gd name="T17" fmla="*/ 29 h 199"/>
              <a:gd name="T18" fmla="*/ 120 w 200"/>
              <a:gd name="T19" fmla="*/ 13 h 199"/>
              <a:gd name="T20" fmla="*/ 106 w 200"/>
              <a:gd name="T21" fmla="*/ 0 h 199"/>
              <a:gd name="T22" fmla="*/ 93 w 200"/>
              <a:gd name="T23" fmla="*/ 0 h 199"/>
              <a:gd name="T24" fmla="*/ 80 w 200"/>
              <a:gd name="T25" fmla="*/ 13 h 199"/>
              <a:gd name="T26" fmla="*/ 80 w 200"/>
              <a:gd name="T27" fmla="*/ 29 h 199"/>
              <a:gd name="T28" fmla="*/ 64 w 200"/>
              <a:gd name="T29" fmla="*/ 36 h 199"/>
              <a:gd name="T30" fmla="*/ 52 w 200"/>
              <a:gd name="T31" fmla="*/ 24 h 199"/>
              <a:gd name="T32" fmla="*/ 33 w 200"/>
              <a:gd name="T33" fmla="*/ 24 h 199"/>
              <a:gd name="T34" fmla="*/ 24 w 200"/>
              <a:gd name="T35" fmla="*/ 33 h 199"/>
              <a:gd name="T36" fmla="*/ 24 w 200"/>
              <a:gd name="T37" fmla="*/ 52 h 199"/>
              <a:gd name="T38" fmla="*/ 36 w 200"/>
              <a:gd name="T39" fmla="*/ 64 h 199"/>
              <a:gd name="T40" fmla="*/ 30 w 200"/>
              <a:gd name="T41" fmla="*/ 80 h 199"/>
              <a:gd name="T42" fmla="*/ 13 w 200"/>
              <a:gd name="T43" fmla="*/ 80 h 199"/>
              <a:gd name="T44" fmla="*/ 0 w 200"/>
              <a:gd name="T45" fmla="*/ 93 h 199"/>
              <a:gd name="T46" fmla="*/ 0 w 200"/>
              <a:gd name="T47" fmla="*/ 106 h 199"/>
              <a:gd name="T48" fmla="*/ 13 w 200"/>
              <a:gd name="T49" fmla="*/ 120 h 199"/>
              <a:gd name="T50" fmla="*/ 30 w 200"/>
              <a:gd name="T51" fmla="*/ 120 h 199"/>
              <a:gd name="T52" fmla="*/ 36 w 200"/>
              <a:gd name="T53" fmla="*/ 135 h 199"/>
              <a:gd name="T54" fmla="*/ 24 w 200"/>
              <a:gd name="T55" fmla="*/ 146 h 199"/>
              <a:gd name="T56" fmla="*/ 24 w 200"/>
              <a:gd name="T57" fmla="*/ 165 h 199"/>
              <a:gd name="T58" fmla="*/ 33 w 200"/>
              <a:gd name="T59" fmla="*/ 175 h 199"/>
              <a:gd name="T60" fmla="*/ 52 w 200"/>
              <a:gd name="T61" fmla="*/ 175 h 199"/>
              <a:gd name="T62" fmla="*/ 64 w 200"/>
              <a:gd name="T63" fmla="*/ 163 h 199"/>
              <a:gd name="T64" fmla="*/ 80 w 200"/>
              <a:gd name="T65" fmla="*/ 170 h 199"/>
              <a:gd name="T66" fmla="*/ 80 w 200"/>
              <a:gd name="T67" fmla="*/ 186 h 199"/>
              <a:gd name="T68" fmla="*/ 93 w 200"/>
              <a:gd name="T69" fmla="*/ 199 h 199"/>
              <a:gd name="T70" fmla="*/ 106 w 200"/>
              <a:gd name="T71" fmla="*/ 199 h 199"/>
              <a:gd name="T72" fmla="*/ 120 w 200"/>
              <a:gd name="T73" fmla="*/ 186 h 199"/>
              <a:gd name="T74" fmla="*/ 120 w 200"/>
              <a:gd name="T75" fmla="*/ 170 h 199"/>
              <a:gd name="T76" fmla="*/ 135 w 200"/>
              <a:gd name="T77" fmla="*/ 163 h 199"/>
              <a:gd name="T78" fmla="*/ 147 w 200"/>
              <a:gd name="T79" fmla="*/ 175 h 199"/>
              <a:gd name="T80" fmla="*/ 166 w 200"/>
              <a:gd name="T81" fmla="*/ 175 h 199"/>
              <a:gd name="T82" fmla="*/ 175 w 200"/>
              <a:gd name="T83" fmla="*/ 165 h 199"/>
              <a:gd name="T84" fmla="*/ 175 w 200"/>
              <a:gd name="T85" fmla="*/ 146 h 199"/>
              <a:gd name="T86" fmla="*/ 164 w 200"/>
              <a:gd name="T87" fmla="*/ 135 h 199"/>
              <a:gd name="T88" fmla="*/ 170 w 200"/>
              <a:gd name="T89" fmla="*/ 120 h 199"/>
              <a:gd name="T90" fmla="*/ 186 w 200"/>
              <a:gd name="T91" fmla="*/ 120 h 199"/>
              <a:gd name="T92" fmla="*/ 200 w 200"/>
              <a:gd name="T93" fmla="*/ 106 h 199"/>
              <a:gd name="T94" fmla="*/ 200 w 200"/>
              <a:gd name="T95" fmla="*/ 93 h 199"/>
              <a:gd name="T96" fmla="*/ 186 w 200"/>
              <a:gd name="T97" fmla="*/ 80 h 199"/>
              <a:gd name="T98" fmla="*/ 100 w 200"/>
              <a:gd name="T99" fmla="*/ 139 h 199"/>
              <a:gd name="T100" fmla="*/ 60 w 200"/>
              <a:gd name="T101" fmla="*/ 100 h 199"/>
              <a:gd name="T102" fmla="*/ 100 w 200"/>
              <a:gd name="T103" fmla="*/ 60 h 199"/>
              <a:gd name="T104" fmla="*/ 140 w 200"/>
              <a:gd name="T105" fmla="*/ 100 h 199"/>
              <a:gd name="T106" fmla="*/ 100 w 200"/>
              <a:gd name="T107" fmla="*/ 139 h 199"/>
              <a:gd name="T108" fmla="*/ 100 w 200"/>
              <a:gd name="T109" fmla="*/ 80 h 199"/>
              <a:gd name="T110" fmla="*/ 80 w 200"/>
              <a:gd name="T111" fmla="*/ 100 h 199"/>
              <a:gd name="T112" fmla="*/ 100 w 200"/>
              <a:gd name="T113" fmla="*/ 120 h 199"/>
              <a:gd name="T114" fmla="*/ 120 w 200"/>
              <a:gd name="T115" fmla="*/ 100 h 199"/>
              <a:gd name="T116" fmla="*/ 100 w 200"/>
              <a:gd name="T117" fmla="*/ 8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00" h="199">
                <a:moveTo>
                  <a:pt x="186" y="80"/>
                </a:moveTo>
                <a:cubicBezTo>
                  <a:pt x="170" y="80"/>
                  <a:pt x="170" y="80"/>
                  <a:pt x="170" y="80"/>
                </a:cubicBezTo>
                <a:cubicBezTo>
                  <a:pt x="169" y="74"/>
                  <a:pt x="166" y="69"/>
                  <a:pt x="163" y="64"/>
                </a:cubicBezTo>
                <a:cubicBezTo>
                  <a:pt x="175" y="52"/>
                  <a:pt x="175" y="52"/>
                  <a:pt x="175" y="52"/>
                </a:cubicBezTo>
                <a:cubicBezTo>
                  <a:pt x="180" y="47"/>
                  <a:pt x="180" y="38"/>
                  <a:pt x="175" y="33"/>
                </a:cubicBezTo>
                <a:cubicBezTo>
                  <a:pt x="166" y="24"/>
                  <a:pt x="166" y="24"/>
                  <a:pt x="166" y="24"/>
                </a:cubicBezTo>
                <a:cubicBezTo>
                  <a:pt x="160" y="18"/>
                  <a:pt x="152" y="18"/>
                  <a:pt x="147" y="24"/>
                </a:cubicBezTo>
                <a:cubicBezTo>
                  <a:pt x="135" y="35"/>
                  <a:pt x="135" y="35"/>
                  <a:pt x="135" y="35"/>
                </a:cubicBezTo>
                <a:cubicBezTo>
                  <a:pt x="130" y="33"/>
                  <a:pt x="125" y="31"/>
                  <a:pt x="120" y="29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20" y="6"/>
                  <a:pt x="114" y="0"/>
                  <a:pt x="106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6" y="0"/>
                  <a:pt x="80" y="6"/>
                  <a:pt x="80" y="13"/>
                </a:cubicBezTo>
                <a:cubicBezTo>
                  <a:pt x="80" y="29"/>
                  <a:pt x="80" y="29"/>
                  <a:pt x="80" y="29"/>
                </a:cubicBezTo>
                <a:cubicBezTo>
                  <a:pt x="74" y="31"/>
                  <a:pt x="69" y="33"/>
                  <a:pt x="64" y="36"/>
                </a:cubicBezTo>
                <a:cubicBezTo>
                  <a:pt x="52" y="24"/>
                  <a:pt x="52" y="24"/>
                  <a:pt x="52" y="24"/>
                </a:cubicBezTo>
                <a:cubicBezTo>
                  <a:pt x="47" y="18"/>
                  <a:pt x="38" y="18"/>
                  <a:pt x="33" y="24"/>
                </a:cubicBezTo>
                <a:cubicBezTo>
                  <a:pt x="24" y="33"/>
                  <a:pt x="24" y="33"/>
                  <a:pt x="24" y="33"/>
                </a:cubicBezTo>
                <a:cubicBezTo>
                  <a:pt x="19" y="38"/>
                  <a:pt x="19" y="47"/>
                  <a:pt x="24" y="52"/>
                </a:cubicBezTo>
                <a:cubicBezTo>
                  <a:pt x="36" y="64"/>
                  <a:pt x="36" y="64"/>
                  <a:pt x="36" y="64"/>
                </a:cubicBezTo>
                <a:cubicBezTo>
                  <a:pt x="33" y="69"/>
                  <a:pt x="31" y="74"/>
                  <a:pt x="30" y="80"/>
                </a:cubicBezTo>
                <a:cubicBezTo>
                  <a:pt x="13" y="80"/>
                  <a:pt x="13" y="80"/>
                  <a:pt x="13" y="80"/>
                </a:cubicBezTo>
                <a:cubicBezTo>
                  <a:pt x="6" y="80"/>
                  <a:pt x="0" y="86"/>
                  <a:pt x="0" y="9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4"/>
                  <a:pt x="6" y="120"/>
                  <a:pt x="13" y="120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31" y="125"/>
                  <a:pt x="33" y="130"/>
                  <a:pt x="36" y="135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19" y="152"/>
                  <a:pt x="19" y="160"/>
                  <a:pt x="24" y="165"/>
                </a:cubicBezTo>
                <a:cubicBezTo>
                  <a:pt x="33" y="175"/>
                  <a:pt x="33" y="175"/>
                  <a:pt x="33" y="175"/>
                </a:cubicBezTo>
                <a:cubicBezTo>
                  <a:pt x="38" y="180"/>
                  <a:pt x="47" y="180"/>
                  <a:pt x="52" y="175"/>
                </a:cubicBezTo>
                <a:cubicBezTo>
                  <a:pt x="64" y="163"/>
                  <a:pt x="64" y="163"/>
                  <a:pt x="64" y="163"/>
                </a:cubicBezTo>
                <a:cubicBezTo>
                  <a:pt x="69" y="166"/>
                  <a:pt x="74" y="168"/>
                  <a:pt x="80" y="170"/>
                </a:cubicBezTo>
                <a:cubicBezTo>
                  <a:pt x="80" y="186"/>
                  <a:pt x="80" y="186"/>
                  <a:pt x="80" y="186"/>
                </a:cubicBezTo>
                <a:cubicBezTo>
                  <a:pt x="80" y="193"/>
                  <a:pt x="86" y="199"/>
                  <a:pt x="93" y="199"/>
                </a:cubicBezTo>
                <a:cubicBezTo>
                  <a:pt x="106" y="199"/>
                  <a:pt x="106" y="199"/>
                  <a:pt x="106" y="199"/>
                </a:cubicBezTo>
                <a:cubicBezTo>
                  <a:pt x="114" y="199"/>
                  <a:pt x="120" y="193"/>
                  <a:pt x="120" y="186"/>
                </a:cubicBezTo>
                <a:cubicBezTo>
                  <a:pt x="120" y="170"/>
                  <a:pt x="120" y="170"/>
                  <a:pt x="120" y="170"/>
                </a:cubicBezTo>
                <a:cubicBezTo>
                  <a:pt x="125" y="168"/>
                  <a:pt x="130" y="166"/>
                  <a:pt x="135" y="163"/>
                </a:cubicBezTo>
                <a:cubicBezTo>
                  <a:pt x="147" y="175"/>
                  <a:pt x="147" y="175"/>
                  <a:pt x="147" y="175"/>
                </a:cubicBezTo>
                <a:cubicBezTo>
                  <a:pt x="152" y="180"/>
                  <a:pt x="160" y="180"/>
                  <a:pt x="166" y="175"/>
                </a:cubicBezTo>
                <a:cubicBezTo>
                  <a:pt x="175" y="165"/>
                  <a:pt x="175" y="165"/>
                  <a:pt x="175" y="165"/>
                </a:cubicBezTo>
                <a:cubicBezTo>
                  <a:pt x="180" y="160"/>
                  <a:pt x="180" y="152"/>
                  <a:pt x="175" y="146"/>
                </a:cubicBezTo>
                <a:cubicBezTo>
                  <a:pt x="164" y="135"/>
                  <a:pt x="164" y="135"/>
                  <a:pt x="164" y="135"/>
                </a:cubicBezTo>
                <a:cubicBezTo>
                  <a:pt x="166" y="130"/>
                  <a:pt x="169" y="125"/>
                  <a:pt x="170" y="120"/>
                </a:cubicBezTo>
                <a:cubicBezTo>
                  <a:pt x="186" y="120"/>
                  <a:pt x="186" y="120"/>
                  <a:pt x="186" y="120"/>
                </a:cubicBezTo>
                <a:cubicBezTo>
                  <a:pt x="194" y="120"/>
                  <a:pt x="200" y="114"/>
                  <a:pt x="200" y="106"/>
                </a:cubicBezTo>
                <a:cubicBezTo>
                  <a:pt x="200" y="93"/>
                  <a:pt x="200" y="93"/>
                  <a:pt x="200" y="93"/>
                </a:cubicBezTo>
                <a:cubicBezTo>
                  <a:pt x="200" y="86"/>
                  <a:pt x="194" y="80"/>
                  <a:pt x="186" y="80"/>
                </a:cubicBezTo>
                <a:close/>
                <a:moveTo>
                  <a:pt x="100" y="139"/>
                </a:moveTo>
                <a:cubicBezTo>
                  <a:pt x="78" y="139"/>
                  <a:pt x="60" y="122"/>
                  <a:pt x="60" y="100"/>
                </a:cubicBezTo>
                <a:cubicBezTo>
                  <a:pt x="60" y="78"/>
                  <a:pt x="78" y="60"/>
                  <a:pt x="100" y="60"/>
                </a:cubicBezTo>
                <a:cubicBezTo>
                  <a:pt x="122" y="60"/>
                  <a:pt x="140" y="78"/>
                  <a:pt x="140" y="100"/>
                </a:cubicBezTo>
                <a:cubicBezTo>
                  <a:pt x="140" y="122"/>
                  <a:pt x="122" y="139"/>
                  <a:pt x="100" y="139"/>
                </a:cubicBezTo>
                <a:close/>
                <a:moveTo>
                  <a:pt x="100" y="80"/>
                </a:moveTo>
                <a:cubicBezTo>
                  <a:pt x="89" y="80"/>
                  <a:pt x="80" y="89"/>
                  <a:pt x="80" y="100"/>
                </a:cubicBezTo>
                <a:cubicBezTo>
                  <a:pt x="80" y="111"/>
                  <a:pt x="89" y="120"/>
                  <a:pt x="100" y="120"/>
                </a:cubicBezTo>
                <a:cubicBezTo>
                  <a:pt x="111" y="120"/>
                  <a:pt x="120" y="111"/>
                  <a:pt x="120" y="100"/>
                </a:cubicBezTo>
                <a:cubicBezTo>
                  <a:pt x="120" y="89"/>
                  <a:pt x="111" y="80"/>
                  <a:pt x="100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defTabSz="914217">
              <a:defRPr/>
            </a:pPr>
            <a:endParaRPr lang="zh-CN" altLang="en-US">
              <a:solidFill>
                <a:srgbClr val="00000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6" name="Freeform 12">
            <a:extLst>
              <a:ext uri="{FF2B5EF4-FFF2-40B4-BE49-F238E27FC236}">
                <a16:creationId xmlns:a16="http://schemas.microsoft.com/office/drawing/2014/main" id="{1675B5AE-0227-4B5E-9D7E-AC9A6C6569F1}"/>
              </a:ext>
            </a:extLst>
          </p:cNvPr>
          <p:cNvSpPr>
            <a:spLocks noEditPoints="1"/>
          </p:cNvSpPr>
          <p:nvPr/>
        </p:nvSpPr>
        <p:spPr bwMode="auto">
          <a:xfrm>
            <a:off x="733815" y="5210173"/>
            <a:ext cx="422737" cy="396873"/>
          </a:xfrm>
          <a:custGeom>
            <a:avLst/>
            <a:gdLst>
              <a:gd name="T0" fmla="*/ 96 w 200"/>
              <a:gd name="T1" fmla="*/ 172 h 188"/>
              <a:gd name="T2" fmla="*/ 96 w 200"/>
              <a:gd name="T3" fmla="*/ 100 h 188"/>
              <a:gd name="T4" fmla="*/ 96 w 200"/>
              <a:gd name="T5" fmla="*/ 105 h 188"/>
              <a:gd name="T6" fmla="*/ 96 w 200"/>
              <a:gd name="T7" fmla="*/ 166 h 188"/>
              <a:gd name="T8" fmla="*/ 96 w 200"/>
              <a:gd name="T9" fmla="*/ 105 h 188"/>
              <a:gd name="T10" fmla="*/ 20 w 200"/>
              <a:gd name="T11" fmla="*/ 96 h 188"/>
              <a:gd name="T12" fmla="*/ 73 w 200"/>
              <a:gd name="T13" fmla="*/ 86 h 188"/>
              <a:gd name="T14" fmla="*/ 80 w 200"/>
              <a:gd name="T15" fmla="*/ 68 h 188"/>
              <a:gd name="T16" fmla="*/ 113 w 200"/>
              <a:gd name="T17" fmla="*/ 75 h 188"/>
              <a:gd name="T18" fmla="*/ 106 w 200"/>
              <a:gd name="T19" fmla="*/ 96 h 188"/>
              <a:gd name="T20" fmla="*/ 186 w 200"/>
              <a:gd name="T21" fmla="*/ 80 h 188"/>
              <a:gd name="T22" fmla="*/ 119 w 200"/>
              <a:gd name="T23" fmla="*/ 60 h 188"/>
              <a:gd name="T24" fmla="*/ 33 w 200"/>
              <a:gd name="T25" fmla="*/ 74 h 188"/>
              <a:gd name="T26" fmla="*/ 6 w 200"/>
              <a:gd name="T27" fmla="*/ 80 h 188"/>
              <a:gd name="T28" fmla="*/ 112 w 200"/>
              <a:gd name="T29" fmla="*/ 136 h 188"/>
              <a:gd name="T30" fmla="*/ 79 w 200"/>
              <a:gd name="T31" fmla="*/ 136 h 188"/>
              <a:gd name="T32" fmla="*/ 26 w 200"/>
              <a:gd name="T33" fmla="*/ 67 h 188"/>
              <a:gd name="T34" fmla="*/ 26 w 200"/>
              <a:gd name="T35" fmla="*/ 53 h 188"/>
              <a:gd name="T36" fmla="*/ 0 w 200"/>
              <a:gd name="T37" fmla="*/ 60 h 188"/>
              <a:gd name="T38" fmla="*/ 26 w 200"/>
              <a:gd name="T39" fmla="*/ 67 h 188"/>
              <a:gd name="T40" fmla="*/ 146 w 200"/>
              <a:gd name="T41" fmla="*/ 0 h 188"/>
              <a:gd name="T42" fmla="*/ 124 w 200"/>
              <a:gd name="T43" fmla="*/ 53 h 188"/>
              <a:gd name="T44" fmla="*/ 179 w 200"/>
              <a:gd name="T45" fmla="*/ 76 h 188"/>
              <a:gd name="T46" fmla="*/ 200 w 200"/>
              <a:gd name="T47" fmla="*/ 20 h 188"/>
              <a:gd name="T48" fmla="*/ 163 w 200"/>
              <a:gd name="T49" fmla="*/ 47 h 188"/>
              <a:gd name="T50" fmla="*/ 163 w 200"/>
              <a:gd name="T51" fmla="*/ 26 h 188"/>
              <a:gd name="T52" fmla="*/ 163 w 200"/>
              <a:gd name="T53" fmla="*/ 47 h 188"/>
              <a:gd name="T54" fmla="*/ 106 w 200"/>
              <a:gd name="T55" fmla="*/ 80 h 188"/>
              <a:gd name="T56" fmla="*/ 86 w 200"/>
              <a:gd name="T57" fmla="*/ 73 h 188"/>
              <a:gd name="T58" fmla="*/ 86 w 200"/>
              <a:gd name="T59" fmla="*/ 87 h 188"/>
              <a:gd name="T60" fmla="*/ 179 w 200"/>
              <a:gd name="T61" fmla="*/ 100 h 188"/>
              <a:gd name="T62" fmla="*/ 140 w 200"/>
              <a:gd name="T63" fmla="*/ 134 h 188"/>
              <a:gd name="T64" fmla="*/ 53 w 200"/>
              <a:gd name="T65" fmla="*/ 134 h 188"/>
              <a:gd name="T66" fmla="*/ 13 w 200"/>
              <a:gd name="T67" fmla="*/ 100 h 188"/>
              <a:gd name="T68" fmla="*/ 3 w 200"/>
              <a:gd name="T69" fmla="*/ 180 h 188"/>
              <a:gd name="T70" fmla="*/ 179 w 200"/>
              <a:gd name="T71" fmla="*/ 188 h 188"/>
              <a:gd name="T72" fmla="*/ 187 w 200"/>
              <a:gd name="T73" fmla="*/ 107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0" h="188">
                <a:moveTo>
                  <a:pt x="59" y="136"/>
                </a:moveTo>
                <a:cubicBezTo>
                  <a:pt x="59" y="156"/>
                  <a:pt x="75" y="172"/>
                  <a:pt x="96" y="172"/>
                </a:cubicBezTo>
                <a:cubicBezTo>
                  <a:pt x="116" y="172"/>
                  <a:pt x="132" y="156"/>
                  <a:pt x="132" y="136"/>
                </a:cubicBezTo>
                <a:cubicBezTo>
                  <a:pt x="132" y="116"/>
                  <a:pt x="116" y="100"/>
                  <a:pt x="96" y="100"/>
                </a:cubicBezTo>
                <a:cubicBezTo>
                  <a:pt x="75" y="100"/>
                  <a:pt x="59" y="116"/>
                  <a:pt x="59" y="136"/>
                </a:cubicBezTo>
                <a:close/>
                <a:moveTo>
                  <a:pt x="96" y="105"/>
                </a:moveTo>
                <a:cubicBezTo>
                  <a:pt x="113" y="105"/>
                  <a:pt x="126" y="119"/>
                  <a:pt x="126" y="136"/>
                </a:cubicBezTo>
                <a:cubicBezTo>
                  <a:pt x="126" y="152"/>
                  <a:pt x="113" y="166"/>
                  <a:pt x="96" y="166"/>
                </a:cubicBezTo>
                <a:cubicBezTo>
                  <a:pt x="79" y="166"/>
                  <a:pt x="66" y="152"/>
                  <a:pt x="66" y="136"/>
                </a:cubicBezTo>
                <a:cubicBezTo>
                  <a:pt x="66" y="119"/>
                  <a:pt x="79" y="105"/>
                  <a:pt x="96" y="105"/>
                </a:cubicBezTo>
                <a:close/>
                <a:moveTo>
                  <a:pt x="6" y="80"/>
                </a:moveTo>
                <a:cubicBezTo>
                  <a:pt x="6" y="87"/>
                  <a:pt x="12" y="96"/>
                  <a:pt x="20" y="96"/>
                </a:cubicBezTo>
                <a:cubicBezTo>
                  <a:pt x="80" y="96"/>
                  <a:pt x="80" y="96"/>
                  <a:pt x="80" y="96"/>
                </a:cubicBezTo>
                <a:cubicBezTo>
                  <a:pt x="80" y="96"/>
                  <a:pt x="73" y="93"/>
                  <a:pt x="73" y="86"/>
                </a:cubicBezTo>
                <a:cubicBezTo>
                  <a:pt x="73" y="73"/>
                  <a:pt x="73" y="73"/>
                  <a:pt x="73" y="73"/>
                </a:cubicBezTo>
                <a:cubicBezTo>
                  <a:pt x="73" y="73"/>
                  <a:pt x="72" y="68"/>
                  <a:pt x="80" y="68"/>
                </a:cubicBezTo>
                <a:cubicBezTo>
                  <a:pt x="106" y="68"/>
                  <a:pt x="106" y="68"/>
                  <a:pt x="106" y="68"/>
                </a:cubicBezTo>
                <a:cubicBezTo>
                  <a:pt x="106" y="68"/>
                  <a:pt x="113" y="68"/>
                  <a:pt x="113" y="75"/>
                </a:cubicBezTo>
                <a:cubicBezTo>
                  <a:pt x="113" y="85"/>
                  <a:pt x="113" y="85"/>
                  <a:pt x="113" y="85"/>
                </a:cubicBezTo>
                <a:cubicBezTo>
                  <a:pt x="113" y="85"/>
                  <a:pt x="113" y="96"/>
                  <a:pt x="106" y="96"/>
                </a:cubicBezTo>
                <a:cubicBezTo>
                  <a:pt x="173" y="96"/>
                  <a:pt x="173" y="96"/>
                  <a:pt x="173" y="96"/>
                </a:cubicBezTo>
                <a:cubicBezTo>
                  <a:pt x="180" y="96"/>
                  <a:pt x="186" y="87"/>
                  <a:pt x="186" y="80"/>
                </a:cubicBezTo>
                <a:cubicBezTo>
                  <a:pt x="139" y="80"/>
                  <a:pt x="139" y="80"/>
                  <a:pt x="139" y="80"/>
                </a:cubicBezTo>
                <a:cubicBezTo>
                  <a:pt x="139" y="80"/>
                  <a:pt x="119" y="81"/>
                  <a:pt x="119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41" y="67"/>
                  <a:pt x="33" y="74"/>
                  <a:pt x="33" y="74"/>
                </a:cubicBezTo>
                <a:cubicBezTo>
                  <a:pt x="6" y="73"/>
                  <a:pt x="6" y="73"/>
                  <a:pt x="6" y="73"/>
                </a:cubicBezTo>
                <a:lnTo>
                  <a:pt x="6" y="80"/>
                </a:lnTo>
                <a:close/>
                <a:moveTo>
                  <a:pt x="96" y="152"/>
                </a:moveTo>
                <a:cubicBezTo>
                  <a:pt x="105" y="152"/>
                  <a:pt x="112" y="145"/>
                  <a:pt x="112" y="136"/>
                </a:cubicBezTo>
                <a:cubicBezTo>
                  <a:pt x="112" y="127"/>
                  <a:pt x="105" y="119"/>
                  <a:pt x="96" y="119"/>
                </a:cubicBezTo>
                <a:cubicBezTo>
                  <a:pt x="87" y="119"/>
                  <a:pt x="79" y="127"/>
                  <a:pt x="79" y="136"/>
                </a:cubicBezTo>
                <a:cubicBezTo>
                  <a:pt x="79" y="145"/>
                  <a:pt x="87" y="152"/>
                  <a:pt x="96" y="152"/>
                </a:cubicBezTo>
                <a:close/>
                <a:moveTo>
                  <a:pt x="26" y="67"/>
                </a:moveTo>
                <a:cubicBezTo>
                  <a:pt x="30" y="67"/>
                  <a:pt x="33" y="64"/>
                  <a:pt x="33" y="60"/>
                </a:cubicBezTo>
                <a:cubicBezTo>
                  <a:pt x="33" y="56"/>
                  <a:pt x="30" y="53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3" y="53"/>
                  <a:pt x="0" y="56"/>
                  <a:pt x="0" y="60"/>
                </a:cubicBezTo>
                <a:cubicBezTo>
                  <a:pt x="0" y="64"/>
                  <a:pt x="3" y="67"/>
                  <a:pt x="6" y="67"/>
                </a:cubicBezTo>
                <a:lnTo>
                  <a:pt x="26" y="67"/>
                </a:lnTo>
                <a:close/>
                <a:moveTo>
                  <a:pt x="179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35" y="0"/>
                  <a:pt x="124" y="9"/>
                  <a:pt x="124" y="20"/>
                </a:cubicBezTo>
                <a:cubicBezTo>
                  <a:pt x="124" y="53"/>
                  <a:pt x="124" y="53"/>
                  <a:pt x="124" y="53"/>
                </a:cubicBezTo>
                <a:cubicBezTo>
                  <a:pt x="124" y="64"/>
                  <a:pt x="135" y="76"/>
                  <a:pt x="146" y="76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90" y="76"/>
                  <a:pt x="200" y="64"/>
                  <a:pt x="200" y="53"/>
                </a:cubicBezTo>
                <a:cubicBezTo>
                  <a:pt x="200" y="20"/>
                  <a:pt x="200" y="20"/>
                  <a:pt x="200" y="20"/>
                </a:cubicBezTo>
                <a:cubicBezTo>
                  <a:pt x="200" y="9"/>
                  <a:pt x="190" y="0"/>
                  <a:pt x="179" y="0"/>
                </a:cubicBezTo>
                <a:close/>
                <a:moveTo>
                  <a:pt x="163" y="47"/>
                </a:moveTo>
                <a:cubicBezTo>
                  <a:pt x="157" y="47"/>
                  <a:pt x="152" y="42"/>
                  <a:pt x="152" y="37"/>
                </a:cubicBezTo>
                <a:cubicBezTo>
                  <a:pt x="152" y="31"/>
                  <a:pt x="157" y="26"/>
                  <a:pt x="163" y="26"/>
                </a:cubicBezTo>
                <a:cubicBezTo>
                  <a:pt x="168" y="26"/>
                  <a:pt x="173" y="31"/>
                  <a:pt x="173" y="37"/>
                </a:cubicBezTo>
                <a:cubicBezTo>
                  <a:pt x="173" y="42"/>
                  <a:pt x="168" y="47"/>
                  <a:pt x="163" y="47"/>
                </a:cubicBezTo>
                <a:close/>
                <a:moveTo>
                  <a:pt x="99" y="87"/>
                </a:moveTo>
                <a:cubicBezTo>
                  <a:pt x="103" y="87"/>
                  <a:pt x="106" y="84"/>
                  <a:pt x="106" y="80"/>
                </a:cubicBezTo>
                <a:cubicBezTo>
                  <a:pt x="106" y="76"/>
                  <a:pt x="103" y="73"/>
                  <a:pt x="99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83" y="73"/>
                  <a:pt x="80" y="76"/>
                  <a:pt x="80" y="80"/>
                </a:cubicBezTo>
                <a:cubicBezTo>
                  <a:pt x="80" y="84"/>
                  <a:pt x="83" y="87"/>
                  <a:pt x="86" y="87"/>
                </a:cubicBezTo>
                <a:lnTo>
                  <a:pt x="99" y="87"/>
                </a:lnTo>
                <a:close/>
                <a:moveTo>
                  <a:pt x="179" y="100"/>
                </a:moveTo>
                <a:cubicBezTo>
                  <a:pt x="120" y="100"/>
                  <a:pt x="120" y="100"/>
                  <a:pt x="120" y="100"/>
                </a:cubicBezTo>
                <a:cubicBezTo>
                  <a:pt x="141" y="111"/>
                  <a:pt x="140" y="134"/>
                  <a:pt x="140" y="134"/>
                </a:cubicBezTo>
                <a:cubicBezTo>
                  <a:pt x="140" y="170"/>
                  <a:pt x="115" y="180"/>
                  <a:pt x="93" y="180"/>
                </a:cubicBezTo>
                <a:cubicBezTo>
                  <a:pt x="71" y="180"/>
                  <a:pt x="53" y="162"/>
                  <a:pt x="53" y="134"/>
                </a:cubicBezTo>
                <a:cubicBezTo>
                  <a:pt x="53" y="105"/>
                  <a:pt x="73" y="100"/>
                  <a:pt x="73" y="100"/>
                </a:cubicBezTo>
                <a:cubicBezTo>
                  <a:pt x="13" y="100"/>
                  <a:pt x="13" y="100"/>
                  <a:pt x="13" y="100"/>
                </a:cubicBezTo>
                <a:cubicBezTo>
                  <a:pt x="9" y="100"/>
                  <a:pt x="3" y="103"/>
                  <a:pt x="3" y="107"/>
                </a:cubicBezTo>
                <a:cubicBezTo>
                  <a:pt x="3" y="180"/>
                  <a:pt x="3" y="180"/>
                  <a:pt x="3" y="180"/>
                </a:cubicBezTo>
                <a:cubicBezTo>
                  <a:pt x="3" y="183"/>
                  <a:pt x="9" y="188"/>
                  <a:pt x="13" y="188"/>
                </a:cubicBezTo>
                <a:cubicBezTo>
                  <a:pt x="179" y="188"/>
                  <a:pt x="179" y="188"/>
                  <a:pt x="179" y="188"/>
                </a:cubicBezTo>
                <a:cubicBezTo>
                  <a:pt x="183" y="188"/>
                  <a:pt x="187" y="183"/>
                  <a:pt x="187" y="180"/>
                </a:cubicBezTo>
                <a:cubicBezTo>
                  <a:pt x="187" y="107"/>
                  <a:pt x="187" y="107"/>
                  <a:pt x="187" y="107"/>
                </a:cubicBezTo>
                <a:cubicBezTo>
                  <a:pt x="187" y="103"/>
                  <a:pt x="183" y="100"/>
                  <a:pt x="179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defTabSz="914217">
              <a:defRPr/>
            </a:pPr>
            <a:endParaRPr lang="zh-CN" altLang="en-US">
              <a:solidFill>
                <a:srgbClr val="00000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1AEBD989-D116-4778-906E-EACDF7FAB62A}"/>
              </a:ext>
            </a:extLst>
          </p:cNvPr>
          <p:cNvSpPr>
            <a:spLocks noEditPoints="1"/>
          </p:cNvSpPr>
          <p:nvPr/>
        </p:nvSpPr>
        <p:spPr bwMode="auto">
          <a:xfrm>
            <a:off x="3776300" y="5252076"/>
            <a:ext cx="422736" cy="404899"/>
          </a:xfrm>
          <a:custGeom>
            <a:avLst/>
            <a:gdLst>
              <a:gd name="T0" fmla="*/ 180 w 200"/>
              <a:gd name="T1" fmla="*/ 8 h 192"/>
              <a:gd name="T2" fmla="*/ 200 w 200"/>
              <a:gd name="T3" fmla="*/ 28 h 192"/>
              <a:gd name="T4" fmla="*/ 180 w 200"/>
              <a:gd name="T5" fmla="*/ 56 h 192"/>
              <a:gd name="T6" fmla="*/ 200 w 200"/>
              <a:gd name="T7" fmla="*/ 156 h 192"/>
              <a:gd name="T8" fmla="*/ 180 w 200"/>
              <a:gd name="T9" fmla="*/ 164 h 192"/>
              <a:gd name="T10" fmla="*/ 200 w 200"/>
              <a:gd name="T11" fmla="*/ 184 h 192"/>
              <a:gd name="T12" fmla="*/ 0 w 200"/>
              <a:gd name="T13" fmla="*/ 192 h 192"/>
              <a:gd name="T14" fmla="*/ 20 w 200"/>
              <a:gd name="T15" fmla="*/ 184 h 192"/>
              <a:gd name="T16" fmla="*/ 0 w 200"/>
              <a:gd name="T17" fmla="*/ 164 h 192"/>
              <a:gd name="T18" fmla="*/ 4 w 200"/>
              <a:gd name="T19" fmla="*/ 156 h 192"/>
              <a:gd name="T20" fmla="*/ 24 w 200"/>
              <a:gd name="T21" fmla="*/ 52 h 192"/>
              <a:gd name="T22" fmla="*/ 0 w 200"/>
              <a:gd name="T23" fmla="*/ 36 h 192"/>
              <a:gd name="T24" fmla="*/ 20 w 200"/>
              <a:gd name="T25" fmla="*/ 28 h 192"/>
              <a:gd name="T26" fmla="*/ 0 w 200"/>
              <a:gd name="T27" fmla="*/ 8 h 192"/>
              <a:gd name="T28" fmla="*/ 200 w 200"/>
              <a:gd name="T29" fmla="*/ 0 h 192"/>
              <a:gd name="T30" fmla="*/ 132 w 200"/>
              <a:gd name="T31" fmla="*/ 184 h 192"/>
              <a:gd name="T32" fmla="*/ 164 w 200"/>
              <a:gd name="T33" fmla="*/ 164 h 192"/>
              <a:gd name="T34" fmla="*/ 132 w 200"/>
              <a:gd name="T35" fmla="*/ 184 h 192"/>
              <a:gd name="T36" fmla="*/ 116 w 200"/>
              <a:gd name="T37" fmla="*/ 184 h 192"/>
              <a:gd name="T38" fmla="*/ 84 w 200"/>
              <a:gd name="T39" fmla="*/ 164 h 192"/>
              <a:gd name="T40" fmla="*/ 36 w 200"/>
              <a:gd name="T41" fmla="*/ 184 h 192"/>
              <a:gd name="T42" fmla="*/ 68 w 200"/>
              <a:gd name="T43" fmla="*/ 164 h 192"/>
              <a:gd name="T44" fmla="*/ 36 w 200"/>
              <a:gd name="T45" fmla="*/ 184 h 192"/>
              <a:gd name="T46" fmla="*/ 36 w 200"/>
              <a:gd name="T47" fmla="*/ 8 h 192"/>
              <a:gd name="T48" fmla="*/ 68 w 200"/>
              <a:gd name="T49" fmla="*/ 28 h 192"/>
              <a:gd name="T50" fmla="*/ 116 w 200"/>
              <a:gd name="T51" fmla="*/ 8 h 192"/>
              <a:gd name="T52" fmla="*/ 84 w 200"/>
              <a:gd name="T53" fmla="*/ 28 h 192"/>
              <a:gd name="T54" fmla="*/ 116 w 200"/>
              <a:gd name="T55" fmla="*/ 8 h 192"/>
              <a:gd name="T56" fmla="*/ 132 w 200"/>
              <a:gd name="T57" fmla="*/ 8 h 192"/>
              <a:gd name="T58" fmla="*/ 164 w 200"/>
              <a:gd name="T59" fmla="*/ 28 h 192"/>
              <a:gd name="T60" fmla="*/ 168 w 200"/>
              <a:gd name="T61" fmla="*/ 56 h 192"/>
              <a:gd name="T62" fmla="*/ 56 w 200"/>
              <a:gd name="T63" fmla="*/ 36 h 192"/>
              <a:gd name="T64" fmla="*/ 36 w 200"/>
              <a:gd name="T65" fmla="*/ 136 h 192"/>
              <a:gd name="T66" fmla="*/ 148 w 200"/>
              <a:gd name="T67" fmla="*/ 156 h 192"/>
              <a:gd name="T68" fmla="*/ 168 w 200"/>
              <a:gd name="T69" fmla="*/ 56 h 192"/>
              <a:gd name="T70" fmla="*/ 49 w 200"/>
              <a:gd name="T71" fmla="*/ 98 h 192"/>
              <a:gd name="T72" fmla="*/ 157 w 200"/>
              <a:gd name="T73" fmla="*/ 98 h 192"/>
              <a:gd name="T74" fmla="*/ 92 w 200"/>
              <a:gd name="T75" fmla="*/ 64 h 192"/>
              <a:gd name="T76" fmla="*/ 131 w 200"/>
              <a:gd name="T77" fmla="*/ 95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00" h="192">
                <a:moveTo>
                  <a:pt x="200" y="8"/>
                </a:moveTo>
                <a:cubicBezTo>
                  <a:pt x="180" y="8"/>
                  <a:pt x="180" y="8"/>
                  <a:pt x="180" y="8"/>
                </a:cubicBezTo>
                <a:cubicBezTo>
                  <a:pt x="180" y="28"/>
                  <a:pt x="180" y="28"/>
                  <a:pt x="180" y="28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200" y="36"/>
                  <a:pt x="200" y="36"/>
                  <a:pt x="200" y="36"/>
                </a:cubicBezTo>
                <a:cubicBezTo>
                  <a:pt x="189" y="36"/>
                  <a:pt x="180" y="45"/>
                  <a:pt x="180" y="56"/>
                </a:cubicBezTo>
                <a:cubicBezTo>
                  <a:pt x="180" y="136"/>
                  <a:pt x="180" y="136"/>
                  <a:pt x="180" y="136"/>
                </a:cubicBezTo>
                <a:cubicBezTo>
                  <a:pt x="180" y="147"/>
                  <a:pt x="189" y="156"/>
                  <a:pt x="200" y="156"/>
                </a:cubicBezTo>
                <a:cubicBezTo>
                  <a:pt x="200" y="164"/>
                  <a:pt x="200" y="164"/>
                  <a:pt x="200" y="164"/>
                </a:cubicBezTo>
                <a:cubicBezTo>
                  <a:pt x="180" y="164"/>
                  <a:pt x="180" y="164"/>
                  <a:pt x="180" y="164"/>
                </a:cubicBezTo>
                <a:cubicBezTo>
                  <a:pt x="180" y="184"/>
                  <a:pt x="180" y="184"/>
                  <a:pt x="180" y="184"/>
                </a:cubicBezTo>
                <a:cubicBezTo>
                  <a:pt x="200" y="184"/>
                  <a:pt x="200" y="184"/>
                  <a:pt x="200" y="184"/>
                </a:cubicBezTo>
                <a:cubicBezTo>
                  <a:pt x="200" y="192"/>
                  <a:pt x="200" y="192"/>
                  <a:pt x="200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84"/>
                  <a:pt x="0" y="184"/>
                  <a:pt x="0" y="184"/>
                </a:cubicBezTo>
                <a:cubicBezTo>
                  <a:pt x="20" y="184"/>
                  <a:pt x="20" y="184"/>
                  <a:pt x="20" y="184"/>
                </a:cubicBezTo>
                <a:cubicBezTo>
                  <a:pt x="20" y="164"/>
                  <a:pt x="20" y="164"/>
                  <a:pt x="20" y="164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56"/>
                  <a:pt x="0" y="156"/>
                  <a:pt x="0" y="156"/>
                </a:cubicBezTo>
                <a:cubicBezTo>
                  <a:pt x="4" y="156"/>
                  <a:pt x="4" y="156"/>
                  <a:pt x="4" y="156"/>
                </a:cubicBezTo>
                <a:cubicBezTo>
                  <a:pt x="15" y="156"/>
                  <a:pt x="24" y="147"/>
                  <a:pt x="24" y="136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41"/>
                  <a:pt x="15" y="36"/>
                  <a:pt x="4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8"/>
                  <a:pt x="0" y="28"/>
                  <a:pt x="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8"/>
                  <a:pt x="20" y="8"/>
                  <a:pt x="2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0"/>
                  <a:pt x="0" y="0"/>
                  <a:pt x="0" y="0"/>
                </a:cubicBezTo>
                <a:cubicBezTo>
                  <a:pt x="200" y="0"/>
                  <a:pt x="200" y="0"/>
                  <a:pt x="200" y="0"/>
                </a:cubicBezTo>
                <a:lnTo>
                  <a:pt x="200" y="8"/>
                </a:lnTo>
                <a:close/>
                <a:moveTo>
                  <a:pt x="132" y="184"/>
                </a:moveTo>
                <a:cubicBezTo>
                  <a:pt x="164" y="184"/>
                  <a:pt x="164" y="184"/>
                  <a:pt x="164" y="184"/>
                </a:cubicBezTo>
                <a:cubicBezTo>
                  <a:pt x="164" y="164"/>
                  <a:pt x="164" y="164"/>
                  <a:pt x="164" y="164"/>
                </a:cubicBezTo>
                <a:cubicBezTo>
                  <a:pt x="132" y="164"/>
                  <a:pt x="132" y="164"/>
                  <a:pt x="132" y="164"/>
                </a:cubicBezTo>
                <a:lnTo>
                  <a:pt x="132" y="184"/>
                </a:lnTo>
                <a:close/>
                <a:moveTo>
                  <a:pt x="84" y="184"/>
                </a:moveTo>
                <a:cubicBezTo>
                  <a:pt x="116" y="184"/>
                  <a:pt x="116" y="184"/>
                  <a:pt x="116" y="184"/>
                </a:cubicBezTo>
                <a:cubicBezTo>
                  <a:pt x="116" y="164"/>
                  <a:pt x="116" y="164"/>
                  <a:pt x="116" y="164"/>
                </a:cubicBezTo>
                <a:cubicBezTo>
                  <a:pt x="84" y="164"/>
                  <a:pt x="84" y="164"/>
                  <a:pt x="84" y="164"/>
                </a:cubicBezTo>
                <a:lnTo>
                  <a:pt x="84" y="184"/>
                </a:lnTo>
                <a:close/>
                <a:moveTo>
                  <a:pt x="36" y="184"/>
                </a:moveTo>
                <a:cubicBezTo>
                  <a:pt x="68" y="184"/>
                  <a:pt x="68" y="184"/>
                  <a:pt x="68" y="184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36" y="164"/>
                  <a:pt x="36" y="164"/>
                  <a:pt x="36" y="164"/>
                </a:cubicBezTo>
                <a:lnTo>
                  <a:pt x="36" y="184"/>
                </a:lnTo>
                <a:close/>
                <a:moveTo>
                  <a:pt x="68" y="8"/>
                </a:moveTo>
                <a:cubicBezTo>
                  <a:pt x="36" y="8"/>
                  <a:pt x="36" y="8"/>
                  <a:pt x="36" y="8"/>
                </a:cubicBezTo>
                <a:cubicBezTo>
                  <a:pt x="36" y="28"/>
                  <a:pt x="36" y="28"/>
                  <a:pt x="36" y="28"/>
                </a:cubicBezTo>
                <a:cubicBezTo>
                  <a:pt x="68" y="28"/>
                  <a:pt x="68" y="28"/>
                  <a:pt x="68" y="28"/>
                </a:cubicBezTo>
                <a:lnTo>
                  <a:pt x="68" y="8"/>
                </a:lnTo>
                <a:close/>
                <a:moveTo>
                  <a:pt x="116" y="8"/>
                </a:moveTo>
                <a:cubicBezTo>
                  <a:pt x="84" y="8"/>
                  <a:pt x="84" y="8"/>
                  <a:pt x="84" y="8"/>
                </a:cubicBezTo>
                <a:cubicBezTo>
                  <a:pt x="84" y="28"/>
                  <a:pt x="84" y="28"/>
                  <a:pt x="84" y="28"/>
                </a:cubicBezTo>
                <a:cubicBezTo>
                  <a:pt x="116" y="28"/>
                  <a:pt x="116" y="28"/>
                  <a:pt x="116" y="28"/>
                </a:cubicBezTo>
                <a:lnTo>
                  <a:pt x="116" y="8"/>
                </a:lnTo>
                <a:close/>
                <a:moveTo>
                  <a:pt x="164" y="8"/>
                </a:moveTo>
                <a:cubicBezTo>
                  <a:pt x="132" y="8"/>
                  <a:pt x="132" y="8"/>
                  <a:pt x="132" y="8"/>
                </a:cubicBezTo>
                <a:cubicBezTo>
                  <a:pt x="132" y="28"/>
                  <a:pt x="132" y="28"/>
                  <a:pt x="132" y="28"/>
                </a:cubicBezTo>
                <a:cubicBezTo>
                  <a:pt x="164" y="28"/>
                  <a:pt x="164" y="28"/>
                  <a:pt x="164" y="28"/>
                </a:cubicBezTo>
                <a:lnTo>
                  <a:pt x="164" y="8"/>
                </a:lnTo>
                <a:close/>
                <a:moveTo>
                  <a:pt x="168" y="56"/>
                </a:moveTo>
                <a:cubicBezTo>
                  <a:pt x="168" y="45"/>
                  <a:pt x="159" y="36"/>
                  <a:pt x="148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45" y="36"/>
                  <a:pt x="36" y="41"/>
                  <a:pt x="36" y="52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47"/>
                  <a:pt x="45" y="156"/>
                  <a:pt x="56" y="156"/>
                </a:cubicBezTo>
                <a:cubicBezTo>
                  <a:pt x="148" y="156"/>
                  <a:pt x="148" y="156"/>
                  <a:pt x="148" y="156"/>
                </a:cubicBezTo>
                <a:cubicBezTo>
                  <a:pt x="159" y="156"/>
                  <a:pt x="168" y="147"/>
                  <a:pt x="168" y="136"/>
                </a:cubicBezTo>
                <a:lnTo>
                  <a:pt x="168" y="56"/>
                </a:lnTo>
                <a:close/>
                <a:moveTo>
                  <a:pt x="103" y="151"/>
                </a:moveTo>
                <a:cubicBezTo>
                  <a:pt x="73" y="151"/>
                  <a:pt x="49" y="128"/>
                  <a:pt x="49" y="98"/>
                </a:cubicBezTo>
                <a:cubicBezTo>
                  <a:pt x="49" y="68"/>
                  <a:pt x="73" y="44"/>
                  <a:pt x="103" y="44"/>
                </a:cubicBezTo>
                <a:cubicBezTo>
                  <a:pt x="133" y="44"/>
                  <a:pt x="157" y="68"/>
                  <a:pt x="157" y="98"/>
                </a:cubicBezTo>
                <a:cubicBezTo>
                  <a:pt x="157" y="128"/>
                  <a:pt x="133" y="151"/>
                  <a:pt x="103" y="151"/>
                </a:cubicBezTo>
                <a:close/>
                <a:moveTo>
                  <a:pt x="92" y="64"/>
                </a:moveTo>
                <a:cubicBezTo>
                  <a:pt x="92" y="127"/>
                  <a:pt x="92" y="127"/>
                  <a:pt x="92" y="127"/>
                </a:cubicBezTo>
                <a:cubicBezTo>
                  <a:pt x="131" y="95"/>
                  <a:pt x="131" y="95"/>
                  <a:pt x="131" y="95"/>
                </a:cubicBezTo>
                <a:lnTo>
                  <a:pt x="92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pPr defTabSz="914217">
              <a:defRPr/>
            </a:pPr>
            <a:endParaRPr lang="zh-CN" altLang="en-US">
              <a:solidFill>
                <a:srgbClr val="00000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8F228313-18C2-42EE-A40E-73B79D6A9FA9}"/>
              </a:ext>
            </a:extLst>
          </p:cNvPr>
          <p:cNvSpPr/>
          <p:nvPr/>
        </p:nvSpPr>
        <p:spPr>
          <a:xfrm>
            <a:off x="55635" y="293063"/>
            <a:ext cx="2321806" cy="3352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구현 시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rPr>
              <a:t>필요한 기능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7209C4-0B58-483F-91D5-0F4AC8CC4B75}"/>
              </a:ext>
            </a:extLst>
          </p:cNvPr>
          <p:cNvSpPr/>
          <p:nvPr/>
        </p:nvSpPr>
        <p:spPr>
          <a:xfrm>
            <a:off x="6510122" y="2195520"/>
            <a:ext cx="5206296" cy="4148129"/>
          </a:xfrm>
          <a:prstGeom prst="rect">
            <a:avLst/>
          </a:prstGeom>
          <a:solidFill>
            <a:srgbClr val="86C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199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3">
            <a:extLst>
              <a:ext uri="{FF2B5EF4-FFF2-40B4-BE49-F238E27FC236}">
                <a16:creationId xmlns:a16="http://schemas.microsoft.com/office/drawing/2014/main" id="{9CD6AEED-4DC1-4583-B94D-B651C3B5350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765280" y="3702353"/>
            <a:ext cx="2381976" cy="1872573"/>
          </a:xfrm>
          <a:prstGeom prst="parallelogram">
            <a:avLst>
              <a:gd name="adj" fmla="val 53596"/>
            </a:avLst>
          </a:prstGeom>
          <a:solidFill>
            <a:schemeClr val="bg1">
              <a:lumMod val="85000"/>
              <a:alpha val="78000"/>
            </a:schemeClr>
          </a:solidFill>
          <a:ln>
            <a:noFill/>
          </a:ln>
        </p:spPr>
        <p:txBody>
          <a:bodyPr/>
          <a:lstStyle/>
          <a:p>
            <a:pPr defTabSz="914126">
              <a:defRPr/>
            </a:pPr>
            <a:endParaRPr lang="zh-CN" altLang="en-US" kern="0">
              <a:solidFill>
                <a:sysClr val="windowText" lastClr="00000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7" name="平行四边形 4">
            <a:extLst>
              <a:ext uri="{FF2B5EF4-FFF2-40B4-BE49-F238E27FC236}">
                <a16:creationId xmlns:a16="http://schemas.microsoft.com/office/drawing/2014/main" id="{EC99FB2B-7811-4F1C-9828-7872FE8EF0B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80676" y="3702353"/>
            <a:ext cx="2381976" cy="1872573"/>
          </a:xfrm>
          <a:prstGeom prst="parallelogram">
            <a:avLst>
              <a:gd name="adj" fmla="val 53596"/>
            </a:avLst>
          </a:prstGeom>
          <a:solidFill>
            <a:schemeClr val="bg1">
              <a:lumMod val="85000"/>
              <a:alpha val="78000"/>
            </a:schemeClr>
          </a:solidFill>
          <a:ln>
            <a:noFill/>
          </a:ln>
        </p:spPr>
        <p:txBody>
          <a:bodyPr/>
          <a:lstStyle/>
          <a:p>
            <a:pPr defTabSz="914126">
              <a:defRPr/>
            </a:pPr>
            <a:endParaRPr lang="zh-CN" altLang="en-US" kern="0">
              <a:solidFill>
                <a:sysClr val="windowText" lastClr="00000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8" name="平行四边形 5">
            <a:extLst>
              <a:ext uri="{FF2B5EF4-FFF2-40B4-BE49-F238E27FC236}">
                <a16:creationId xmlns:a16="http://schemas.microsoft.com/office/drawing/2014/main" id="{AC532402-378B-4730-9303-75CAA04B500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796072" y="3702353"/>
            <a:ext cx="2381976" cy="1872573"/>
          </a:xfrm>
          <a:prstGeom prst="parallelogram">
            <a:avLst>
              <a:gd name="adj" fmla="val 53596"/>
            </a:avLst>
          </a:prstGeom>
          <a:solidFill>
            <a:schemeClr val="bg1">
              <a:lumMod val="85000"/>
              <a:alpha val="78000"/>
            </a:schemeClr>
          </a:solidFill>
          <a:ln>
            <a:noFill/>
          </a:ln>
        </p:spPr>
        <p:txBody>
          <a:bodyPr/>
          <a:lstStyle/>
          <a:p>
            <a:pPr defTabSz="914126">
              <a:defRPr/>
            </a:pPr>
            <a:endParaRPr lang="zh-CN" altLang="en-US" kern="0">
              <a:solidFill>
                <a:sysClr val="windowText" lastClr="00000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9" name="平行四边形 6">
            <a:extLst>
              <a:ext uri="{FF2B5EF4-FFF2-40B4-BE49-F238E27FC236}">
                <a16:creationId xmlns:a16="http://schemas.microsoft.com/office/drawing/2014/main" id="{27D56A4D-6A61-4D07-80AF-E155BD413D8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811468" y="3702353"/>
            <a:ext cx="2381976" cy="1872573"/>
          </a:xfrm>
          <a:prstGeom prst="parallelogram">
            <a:avLst>
              <a:gd name="adj" fmla="val 53596"/>
            </a:avLst>
          </a:prstGeom>
          <a:solidFill>
            <a:schemeClr val="bg1">
              <a:lumMod val="85000"/>
              <a:alpha val="78000"/>
            </a:schemeClr>
          </a:solidFill>
          <a:ln>
            <a:noFill/>
          </a:ln>
        </p:spPr>
        <p:txBody>
          <a:bodyPr/>
          <a:lstStyle/>
          <a:p>
            <a:pPr defTabSz="914126">
              <a:defRPr/>
            </a:pPr>
            <a:endParaRPr lang="zh-CN" altLang="en-US" kern="0">
              <a:solidFill>
                <a:sysClr val="windowText" lastClr="000000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20D2252-5FD7-4C0A-A98B-202A7175595A}"/>
              </a:ext>
            </a:extLst>
          </p:cNvPr>
          <p:cNvGrpSpPr/>
          <p:nvPr/>
        </p:nvGrpSpPr>
        <p:grpSpPr>
          <a:xfrm>
            <a:off x="757581" y="2378682"/>
            <a:ext cx="10592732" cy="3708646"/>
            <a:chOff x="757581" y="2378682"/>
            <a:chExt cx="10592732" cy="3708646"/>
          </a:xfrm>
          <a:solidFill>
            <a:srgbClr val="86C6E6"/>
          </a:solidFill>
        </p:grpSpPr>
        <p:grpSp>
          <p:nvGrpSpPr>
            <p:cNvPr id="10" name="Group 6">
              <a:extLst>
                <a:ext uri="{FF2B5EF4-FFF2-40B4-BE49-F238E27FC236}">
                  <a16:creationId xmlns:a16="http://schemas.microsoft.com/office/drawing/2014/main" id="{8CE1102F-5C98-4E3E-A9E8-C108DC9E1393}"/>
                </a:ext>
              </a:extLst>
            </p:cNvPr>
            <p:cNvGrpSpPr/>
            <p:nvPr/>
          </p:nvGrpSpPr>
          <p:grpSpPr>
            <a:xfrm>
              <a:off x="757581" y="3700592"/>
              <a:ext cx="2381977" cy="1870986"/>
              <a:chOff x="0" y="0"/>
              <a:chExt cx="2382929" cy="1872208"/>
            </a:xfrm>
            <a:grpFill/>
          </p:grpSpPr>
          <p:sp>
            <p:nvSpPr>
              <p:cNvPr id="11" name="平行四边形 8">
                <a:extLst>
                  <a:ext uri="{FF2B5EF4-FFF2-40B4-BE49-F238E27FC236}">
                    <a16:creationId xmlns:a16="http://schemas.microsoft.com/office/drawing/2014/main" id="{474B2851-115A-402D-ACA5-CFD1FDF35C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382929" cy="1872208"/>
              </a:xfrm>
              <a:prstGeom prst="parallelogram">
                <a:avLst>
                  <a:gd name="adj" fmla="val 53628"/>
                </a:avLst>
              </a:prstGeom>
              <a:solidFill>
                <a:srgbClr val="5172DF">
                  <a:alpha val="89804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26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2" name="TextBox 9">
                <a:extLst>
                  <a:ext uri="{FF2B5EF4-FFF2-40B4-BE49-F238E27FC236}">
                    <a16:creationId xmlns:a16="http://schemas.microsoft.com/office/drawing/2014/main" id="{7C5521A1-60D9-48CD-93DB-B338B24A23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6897" y="735980"/>
                <a:ext cx="1009039" cy="40046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fontAlgn="base" latinLnBrk="1"/>
                <a:r>
                  <a:rPr lang="en-US" altLang="ko-KR" dirty="0">
                    <a:solidFill>
                      <a:schemeClr val="bg1"/>
                    </a:solidFill>
                  </a:rPr>
                  <a:t>#</a:t>
                </a:r>
                <a:r>
                  <a:rPr lang="en-US" altLang="ko-KR" dirty="0" smtClean="0">
                    <a:solidFill>
                      <a:schemeClr val="bg1"/>
                    </a:solidFill>
                  </a:rPr>
                  <a:t>5172df</a:t>
                </a:r>
                <a:endParaRPr lang="en-US" altLang="ko-KR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Group 9">
              <a:extLst>
                <a:ext uri="{FF2B5EF4-FFF2-40B4-BE49-F238E27FC236}">
                  <a16:creationId xmlns:a16="http://schemas.microsoft.com/office/drawing/2014/main" id="{C757B5AB-CCC6-48F3-AB2E-F23E82204CD6}"/>
                </a:ext>
              </a:extLst>
            </p:cNvPr>
            <p:cNvGrpSpPr/>
            <p:nvPr/>
          </p:nvGrpSpPr>
          <p:grpSpPr>
            <a:xfrm>
              <a:off x="2772977" y="3700592"/>
              <a:ext cx="2381977" cy="1870986"/>
              <a:chOff x="0" y="0"/>
              <a:chExt cx="2382929" cy="1872208"/>
            </a:xfrm>
            <a:grpFill/>
          </p:grpSpPr>
          <p:sp>
            <p:nvSpPr>
              <p:cNvPr id="14" name="平行四边形 11">
                <a:extLst>
                  <a:ext uri="{FF2B5EF4-FFF2-40B4-BE49-F238E27FC236}">
                    <a16:creationId xmlns:a16="http://schemas.microsoft.com/office/drawing/2014/main" id="{A3CE79E4-9057-48F2-80D1-C304646C1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382929" cy="1872208"/>
              </a:xfrm>
              <a:prstGeom prst="parallelogram">
                <a:avLst>
                  <a:gd name="adj" fmla="val 53628"/>
                </a:avLst>
              </a:prstGeom>
              <a:solidFill>
                <a:srgbClr val="004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26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5" name="TextBox 12">
                <a:extLst>
                  <a:ext uri="{FF2B5EF4-FFF2-40B4-BE49-F238E27FC236}">
                    <a16:creationId xmlns:a16="http://schemas.microsoft.com/office/drawing/2014/main" id="{AB75875F-2603-4043-B26E-4F52EE79DA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0188" y="735980"/>
                <a:ext cx="906590" cy="40046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defTabSz="914126" eaLnBrk="1" hangingPunct="1">
                  <a:defRPr/>
                </a:pPr>
                <a:r>
                  <a:rPr lang="en-US" altLang="ko-KR" dirty="0">
                    <a:solidFill>
                      <a:schemeClr val="bg1"/>
                    </a:solidFill>
                  </a:rPr>
                  <a:t>#004898</a:t>
                </a:r>
              </a:p>
              <a:p>
                <a:pPr defTabSz="914126" eaLnBrk="1" hangingPunct="1">
                  <a:defRPr/>
                </a:pPr>
                <a:endParaRPr lang="zh-CN" altLang="en-US" sz="2799" kern="0" dirty="0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21F1D1F9-AA72-400B-AE8E-8F8C46B424A7}"/>
                </a:ext>
              </a:extLst>
            </p:cNvPr>
            <p:cNvGrpSpPr/>
            <p:nvPr/>
          </p:nvGrpSpPr>
          <p:grpSpPr>
            <a:xfrm>
              <a:off x="4788372" y="3700592"/>
              <a:ext cx="2381977" cy="1870986"/>
              <a:chOff x="0" y="0"/>
              <a:chExt cx="2382929" cy="1872208"/>
            </a:xfrm>
            <a:grpFill/>
          </p:grpSpPr>
          <p:sp>
            <p:nvSpPr>
              <p:cNvPr id="17" name="平行四边形 14">
                <a:extLst>
                  <a:ext uri="{FF2B5EF4-FFF2-40B4-BE49-F238E27FC236}">
                    <a16:creationId xmlns:a16="http://schemas.microsoft.com/office/drawing/2014/main" id="{CE92307D-8EAF-4D16-B123-1C410520C7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382929" cy="1872208"/>
              </a:xfrm>
              <a:prstGeom prst="parallelogram">
                <a:avLst>
                  <a:gd name="adj" fmla="val 53628"/>
                </a:avLst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pPr defTabSz="914126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18" name="TextBox 15">
                <a:extLst>
                  <a:ext uri="{FF2B5EF4-FFF2-40B4-BE49-F238E27FC236}">
                    <a16:creationId xmlns:a16="http://schemas.microsoft.com/office/drawing/2014/main" id="{7733785F-0201-4154-96B7-8D34B0B1CA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59347" y="735980"/>
                <a:ext cx="906590" cy="40046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fontAlgn="base" latinLnBrk="1"/>
                <a:r>
                  <a:rPr lang="en-US" altLang="ko-KR" dirty="0" smtClean="0"/>
                  <a:t>#FFF</a:t>
                </a:r>
                <a:endParaRPr lang="zh-CN" altLang="en-US" sz="2799" kern="0" dirty="0">
                  <a:solidFill>
                    <a:srgbClr val="F8F8F8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Group 15">
              <a:extLst>
                <a:ext uri="{FF2B5EF4-FFF2-40B4-BE49-F238E27FC236}">
                  <a16:creationId xmlns:a16="http://schemas.microsoft.com/office/drawing/2014/main" id="{82441E3D-40C2-442F-9513-81081879E6F1}"/>
                </a:ext>
              </a:extLst>
            </p:cNvPr>
            <p:cNvGrpSpPr/>
            <p:nvPr/>
          </p:nvGrpSpPr>
          <p:grpSpPr>
            <a:xfrm>
              <a:off x="6803769" y="3700592"/>
              <a:ext cx="2381977" cy="1870986"/>
              <a:chOff x="0" y="0"/>
              <a:chExt cx="2382929" cy="1872208"/>
            </a:xfrm>
            <a:grpFill/>
          </p:grpSpPr>
          <p:sp>
            <p:nvSpPr>
              <p:cNvPr id="20" name="平行四边形 17">
                <a:extLst>
                  <a:ext uri="{FF2B5EF4-FFF2-40B4-BE49-F238E27FC236}">
                    <a16:creationId xmlns:a16="http://schemas.microsoft.com/office/drawing/2014/main" id="{0C1C4344-662E-4BA2-947F-832439AA7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2382929" cy="1872208"/>
              </a:xfrm>
              <a:prstGeom prst="parallelogram">
                <a:avLst>
                  <a:gd name="adj" fmla="val 53628"/>
                </a:avLst>
              </a:prstGeom>
              <a:solidFill>
                <a:srgbClr val="0226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26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21" name="TextBox 18">
                <a:extLst>
                  <a:ext uri="{FF2B5EF4-FFF2-40B4-BE49-F238E27FC236}">
                    <a16:creationId xmlns:a16="http://schemas.microsoft.com/office/drawing/2014/main" id="{84B01F11-2351-4C58-B843-857550E2D1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213" y="735980"/>
                <a:ext cx="906590" cy="40046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defTabSz="914126" eaLnBrk="1" hangingPunct="1">
                  <a:defRPr/>
                </a:pPr>
                <a:r>
                  <a:rPr lang="en-US" altLang="ko-KR" dirty="0">
                    <a:solidFill>
                      <a:schemeClr val="bg1"/>
                    </a:solidFill>
                  </a:rPr>
                  <a:t>#02269e</a:t>
                </a:r>
                <a:endParaRPr lang="zh-CN" altLang="en-US" sz="2799" kern="0" dirty="0">
                  <a:solidFill>
                    <a:schemeClr val="bg1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Group 18">
              <a:extLst>
                <a:ext uri="{FF2B5EF4-FFF2-40B4-BE49-F238E27FC236}">
                  <a16:creationId xmlns:a16="http://schemas.microsoft.com/office/drawing/2014/main" id="{FE3A4AF5-7EA8-4A28-8456-0D78D2098930}"/>
                </a:ext>
              </a:extLst>
            </p:cNvPr>
            <p:cNvGrpSpPr/>
            <p:nvPr/>
          </p:nvGrpSpPr>
          <p:grpSpPr>
            <a:xfrm>
              <a:off x="9154007" y="2378682"/>
              <a:ext cx="2196306" cy="3708646"/>
              <a:chOff x="0" y="0"/>
              <a:chExt cx="2196564" cy="3710931"/>
            </a:xfrm>
            <a:grpFill/>
          </p:grpSpPr>
          <p:sp>
            <p:nvSpPr>
              <p:cNvPr id="23" name="下箭头 3">
                <a:extLst>
                  <a:ext uri="{FF2B5EF4-FFF2-40B4-BE49-F238E27FC236}">
                    <a16:creationId xmlns:a16="http://schemas.microsoft.com/office/drawing/2014/main" id="{E392A36D-502C-418C-8093-E7CBD93EC661}"/>
                  </a:ext>
                </a:extLst>
              </p:cNvPr>
              <p:cNvSpPr/>
              <p:nvPr/>
            </p:nvSpPr>
            <p:spPr bwMode="auto">
              <a:xfrm rot="12477797">
                <a:off x="0" y="0"/>
                <a:ext cx="2196564" cy="3710931"/>
              </a:xfrm>
              <a:custGeom>
                <a:avLst/>
                <a:gdLst>
                  <a:gd name="T0" fmla="*/ 1098281 w 2196564"/>
                  <a:gd name="T1" fmla="*/ 3710931 h 3710931"/>
                  <a:gd name="T2" fmla="*/ 0 w 2196564"/>
                  <a:gd name="T3" fmla="*/ 2770484 h 3710931"/>
                  <a:gd name="T4" fmla="*/ 491085 w 2196564"/>
                  <a:gd name="T5" fmla="*/ 2770484 h 3710931"/>
                  <a:gd name="T6" fmla="*/ 491086 w 2196564"/>
                  <a:gd name="T7" fmla="*/ 1830036 h 3710931"/>
                  <a:gd name="T8" fmla="*/ 519177 w 2196564"/>
                  <a:gd name="T9" fmla="*/ 646548 h 3710931"/>
                  <a:gd name="T10" fmla="*/ 1737040 w 2196564"/>
                  <a:gd name="T11" fmla="*/ 0 h 3710931"/>
                  <a:gd name="T12" fmla="*/ 1728073 w 2196564"/>
                  <a:gd name="T13" fmla="*/ 2124445 h 3710931"/>
                  <a:gd name="T14" fmla="*/ 1705477 w 2196564"/>
                  <a:gd name="T15" fmla="*/ 2770484 h 3710931"/>
                  <a:gd name="T16" fmla="*/ 2196564 w 2196564"/>
                  <a:gd name="T17" fmla="*/ 2770484 h 3710931"/>
                  <a:gd name="T18" fmla="*/ 1098281 w 2196564"/>
                  <a:gd name="T19" fmla="*/ 3710931 h 3710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6564" h="3710931">
                    <a:moveTo>
                      <a:pt x="1098281" y="3710931"/>
                    </a:moveTo>
                    <a:lnTo>
                      <a:pt x="0" y="2770484"/>
                    </a:lnTo>
                    <a:lnTo>
                      <a:pt x="491085" y="2770484"/>
                    </a:lnTo>
                    <a:cubicBezTo>
                      <a:pt x="491085" y="2457001"/>
                      <a:pt x="491086" y="2143519"/>
                      <a:pt x="491086" y="1830036"/>
                    </a:cubicBezTo>
                    <a:lnTo>
                      <a:pt x="519177" y="646548"/>
                    </a:lnTo>
                    <a:lnTo>
                      <a:pt x="1737040" y="0"/>
                    </a:lnTo>
                    <a:lnTo>
                      <a:pt x="1728073" y="2124445"/>
                    </a:lnTo>
                    <a:lnTo>
                      <a:pt x="1705477" y="2770484"/>
                    </a:lnTo>
                    <a:lnTo>
                      <a:pt x="2196564" y="2770484"/>
                    </a:lnTo>
                    <a:lnTo>
                      <a:pt x="1098281" y="37109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26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  <p:sp>
            <p:nvSpPr>
              <p:cNvPr id="24" name="TextBox 21">
                <a:extLst>
                  <a:ext uri="{FF2B5EF4-FFF2-40B4-BE49-F238E27FC236}">
                    <a16:creationId xmlns:a16="http://schemas.microsoft.com/office/drawing/2014/main" id="{795F1617-F415-412E-A39A-B012815819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8066292">
                <a:off x="237907" y="1729221"/>
                <a:ext cx="1622700" cy="47722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itchFamily="2" charset="-122"/>
                  </a:defRPr>
                </a:lvl9pPr>
              </a:lstStyle>
              <a:p>
                <a:pPr defTabSz="914126" eaLnBrk="1" hangingPunct="1">
                  <a:defRPr/>
                </a:pPr>
                <a:r>
                  <a:rPr lang="ko-KR" altLang="en-US" sz="2500" kern="0" dirty="0" smtClean="0">
                    <a:solidFill>
                      <a:srgbClr val="F8F8F8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주요 색상</a:t>
                </a:r>
                <a:endParaRPr lang="zh-CN" altLang="en-US" sz="2799" kern="0" dirty="0">
                  <a:solidFill>
                    <a:srgbClr val="F8F8F8"/>
                  </a:solidFill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5" name="矩形 22">
            <a:extLst>
              <a:ext uri="{FF2B5EF4-FFF2-40B4-BE49-F238E27FC236}">
                <a16:creationId xmlns:a16="http://schemas.microsoft.com/office/drawing/2014/main" id="{18F1B93D-3522-4465-80D1-47171E62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0910" y="2838459"/>
            <a:ext cx="6411181" cy="68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fontAlgn="base" latinLnBrk="1"/>
            <a:r>
              <a:rPr lang="en-US" altLang="ko-KR" sz="3200" dirty="0"/>
              <a:t>32px</a:t>
            </a:r>
            <a:r>
              <a:rPr lang="en-US" altLang="ko-KR" dirty="0"/>
              <a:t>, </a:t>
            </a:r>
            <a:r>
              <a:rPr lang="en-US" altLang="ko-KR" sz="2200" dirty="0"/>
              <a:t>22px</a:t>
            </a:r>
            <a:r>
              <a:rPr lang="en-US" altLang="ko-KR" dirty="0"/>
              <a:t>, 18px, </a:t>
            </a:r>
            <a:r>
              <a:rPr lang="en-US" altLang="ko-KR" sz="1600" dirty="0"/>
              <a:t>16px</a:t>
            </a:r>
            <a:r>
              <a:rPr lang="en-US" altLang="ko-KR" dirty="0"/>
              <a:t>, </a:t>
            </a:r>
            <a:r>
              <a:rPr lang="en-US" altLang="ko-KR" sz="1400" dirty="0"/>
              <a:t>14px</a:t>
            </a:r>
            <a:r>
              <a:rPr lang="en-US" altLang="ko-KR" dirty="0"/>
              <a:t>, </a:t>
            </a:r>
            <a:r>
              <a:rPr lang="en-US" altLang="ko-KR" sz="1200" dirty="0"/>
              <a:t>12px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B9DC805-5884-4BFC-BFF3-2ED1B9465C4C}"/>
              </a:ext>
            </a:extLst>
          </p:cNvPr>
          <p:cNvSpPr/>
          <p:nvPr/>
        </p:nvSpPr>
        <p:spPr>
          <a:xfrm>
            <a:off x="72259" y="236740"/>
            <a:ext cx="3837529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 smtClean="0">
                <a:solidFill>
                  <a:srgbClr val="86C6E6"/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컨셉 디자인</a:t>
            </a:r>
            <a:endParaRPr lang="zh-CN" altLang="en-US" sz="40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7" name="矩形 13">
            <a:extLst>
              <a:ext uri="{FF2B5EF4-FFF2-40B4-BE49-F238E27FC236}">
                <a16:creationId xmlns:a16="http://schemas.microsoft.com/office/drawing/2014/main" id="{8409F5DA-661B-4CBE-AD04-07AB7EE883AD}"/>
              </a:ext>
            </a:extLst>
          </p:cNvPr>
          <p:cNvSpPr/>
          <p:nvPr/>
        </p:nvSpPr>
        <p:spPr>
          <a:xfrm>
            <a:off x="72259" y="500881"/>
            <a:ext cx="2770693" cy="57977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40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18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 flipH="1">
            <a:off x="789708" y="2052672"/>
            <a:ext cx="20366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775855" y="2052672"/>
            <a:ext cx="0" cy="18980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5855" y="3950744"/>
            <a:ext cx="149628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86443" y="3950744"/>
            <a:ext cx="149629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997033" y="3950744"/>
            <a:ext cx="149629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607623" y="3950744"/>
            <a:ext cx="149629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787668" y="3950744"/>
            <a:ext cx="250031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9251367" y="5848816"/>
            <a:ext cx="20366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H="1">
            <a:off x="11287985" y="3950744"/>
            <a:ext cx="0" cy="18980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H="1">
            <a:off x="2272144" y="3950744"/>
            <a:ext cx="0" cy="5957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H="1">
            <a:off x="3882733" y="3354998"/>
            <a:ext cx="0" cy="59574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493325" y="3950744"/>
            <a:ext cx="0" cy="5957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7103914" y="3354998"/>
            <a:ext cx="0" cy="59574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840178" y="1935728"/>
            <a:ext cx="4087091" cy="232989"/>
          </a:xfrm>
          <a:prstGeom prst="rect">
            <a:avLst/>
          </a:prstGeom>
          <a:noFill/>
        </p:spPr>
        <p:txBody>
          <a:bodyPr wrap="square" rtlCol="0">
            <a:normAutofit fontScale="55000" lnSpcReduction="20000"/>
          </a:bodyPr>
          <a:lstStyle/>
          <a:p>
            <a:pPr fontAlgn="base" latinLnBrk="1"/>
            <a:r>
              <a:rPr lang="ko-KR" altLang="en-US" dirty="0"/>
              <a:t>교사는 로그인 시에 본인이 교사임이 확인될 경우 회원가입 가능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860024" y="5631669"/>
            <a:ext cx="4391343" cy="4491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14000"/>
              </a:lnSpc>
              <a:defRPr/>
            </a:pPr>
            <a:r>
              <a:rPr lang="ko-KR" altLang="en-US" sz="1000" dirty="0">
                <a:sym typeface="+mn-lt"/>
              </a:rPr>
              <a:t>회원가입 </a:t>
            </a:r>
            <a:r>
              <a:rPr lang="ko-KR" altLang="en-US" sz="1000" dirty="0">
                <a:sym typeface="+mn-lt"/>
              </a:rPr>
              <a:t>후 유치원 원아가 등록된 </a:t>
            </a:r>
            <a:r>
              <a:rPr lang="ko-KR" altLang="en-US" sz="1000" dirty="0" smtClean="0">
                <a:sym typeface="+mn-lt"/>
              </a:rPr>
              <a:t>학부모라면</a:t>
            </a:r>
            <a:endParaRPr lang="en-US" altLang="ko-KR" sz="1000" dirty="0" smtClean="0">
              <a:sym typeface="+mn-lt"/>
            </a:endParaRPr>
          </a:p>
          <a:p>
            <a:pPr algn="r">
              <a:lnSpc>
                <a:spcPct val="114000"/>
              </a:lnSpc>
              <a:defRPr/>
            </a:pPr>
            <a:r>
              <a:rPr lang="ko-KR" altLang="en-US" sz="1000" dirty="0" smtClean="0">
                <a:sym typeface="+mn-lt"/>
              </a:rPr>
              <a:t>해당 </a:t>
            </a:r>
            <a:r>
              <a:rPr lang="ko-KR" altLang="en-US" sz="1000" dirty="0">
                <a:sym typeface="+mn-lt"/>
              </a:rPr>
              <a:t>유치원 홈페이지의 사용 권한 부여</a:t>
            </a:r>
            <a:endParaRPr lang="zh-CN" altLang="en-US" sz="1000" dirty="0"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476501" y="4390556"/>
            <a:ext cx="2383523" cy="407213"/>
          </a:xfrm>
          <a:prstGeom prst="rect">
            <a:avLst/>
          </a:prstGeom>
          <a:noFill/>
        </p:spPr>
        <p:txBody>
          <a:bodyPr wrap="square" rtlCol="0">
            <a:normAutofit fontScale="55000" lnSpcReduction="20000"/>
          </a:bodyPr>
          <a:lstStyle/>
          <a:p>
            <a:pPr fontAlgn="base" latinLnBrk="1"/>
            <a:r>
              <a:rPr lang="ko-KR" altLang="en-US" dirty="0"/>
              <a:t>회원가입 후 유치원 제작 권한</a:t>
            </a:r>
            <a:r>
              <a:rPr lang="en-US" altLang="ko-KR" dirty="0"/>
              <a:t>(</a:t>
            </a:r>
            <a:r>
              <a:rPr lang="ko-KR" altLang="en-US" dirty="0"/>
              <a:t>관리자 권한</a:t>
            </a:r>
            <a:r>
              <a:rPr lang="en-US" altLang="ko-KR" dirty="0"/>
              <a:t>)</a:t>
            </a:r>
            <a:r>
              <a:rPr lang="ko-KR" altLang="en-US" dirty="0"/>
              <a:t>은 원장에게 첫 번째로 전달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5672887" y="4390556"/>
            <a:ext cx="2383523" cy="7279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04000"/>
              </a:lnSpc>
              <a:defRPr/>
            </a:pPr>
            <a:r>
              <a:rPr lang="ko-KR" altLang="en-US" sz="1000" dirty="0">
                <a:sym typeface="+mn-lt"/>
              </a:rPr>
              <a:t>기본적으로 유치원 홈페이지에서 많이 사용하는 요소들은 템플릿으로 구성하여 선택하여 개인이 </a:t>
            </a:r>
            <a:r>
              <a:rPr lang="ko-KR" altLang="en-US" sz="1000" dirty="0" err="1">
                <a:sym typeface="+mn-lt"/>
              </a:rPr>
              <a:t>커스터마이징</a:t>
            </a:r>
            <a:r>
              <a:rPr lang="ko-KR" altLang="en-US" sz="1000" dirty="0">
                <a:sym typeface="+mn-lt"/>
              </a:rPr>
              <a:t> 가능하도록 구현</a:t>
            </a:r>
            <a:r>
              <a:rPr lang="en-US" altLang="ko-KR" sz="1000" dirty="0">
                <a:sym typeface="+mn-lt"/>
              </a:rPr>
              <a:t>.</a:t>
            </a:r>
            <a:endParaRPr lang="zh-CN" altLang="en-US" sz="1000" dirty="0"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88473" y="2842629"/>
            <a:ext cx="2383523" cy="407213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pPr algn="r" fontAlgn="base" latinLnBrk="1"/>
            <a:r>
              <a:rPr lang="ko-KR" altLang="en-US" dirty="0"/>
              <a:t>원장은 다른 교사에게 제작 권한을 줄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4184613" y="2842629"/>
            <a:ext cx="2683771" cy="6334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04000"/>
              </a:lnSpc>
              <a:defRPr/>
            </a:pPr>
            <a:r>
              <a:rPr lang="ko-KR" altLang="en-US" sz="1000" dirty="0">
                <a:sym typeface="+mn-lt"/>
              </a:rPr>
              <a:t>페이지 제작 이후 식단표나 유치원 일정 같은 프로그램을 홈페이지에 </a:t>
            </a:r>
            <a:endParaRPr lang="en-US" altLang="ko-KR" sz="1000" dirty="0" smtClean="0">
              <a:sym typeface="+mn-lt"/>
            </a:endParaRPr>
          </a:p>
          <a:p>
            <a:pPr algn="r">
              <a:lnSpc>
                <a:spcPct val="104000"/>
              </a:lnSpc>
              <a:defRPr/>
            </a:pPr>
            <a:r>
              <a:rPr lang="ko-KR" altLang="en-US" sz="1000" dirty="0" smtClean="0">
                <a:sym typeface="+mn-lt"/>
              </a:rPr>
              <a:t>업로드 </a:t>
            </a:r>
            <a:r>
              <a:rPr lang="ko-KR" altLang="en-US" sz="1000" dirty="0">
                <a:sym typeface="+mn-lt"/>
              </a:rPr>
              <a:t>할 수 있는 템플릿 제작</a:t>
            </a:r>
            <a:endParaRPr lang="zh-CN" altLang="en-US" sz="1000" dirty="0">
              <a:sym typeface="+mn-lt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7193421" y="3950744"/>
            <a:ext cx="14962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8689713" y="3950744"/>
            <a:ext cx="0" cy="5957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7B68A2D7-7A36-4156-84C8-BB821BF71601}"/>
              </a:ext>
            </a:extLst>
          </p:cNvPr>
          <p:cNvGrpSpPr/>
          <p:nvPr/>
        </p:nvGrpSpPr>
        <p:grpSpPr>
          <a:xfrm>
            <a:off x="2095499" y="2983183"/>
            <a:ext cx="6770858" cy="1916597"/>
            <a:chOff x="2095499" y="2983183"/>
            <a:chExt cx="6770858" cy="1916597"/>
          </a:xfrm>
          <a:solidFill>
            <a:srgbClr val="86C6E6"/>
          </a:solidFill>
        </p:grpSpPr>
        <p:sp>
          <p:nvSpPr>
            <p:cNvPr id="45" name="椭圆 44"/>
            <p:cNvSpPr/>
            <p:nvPr/>
          </p:nvSpPr>
          <p:spPr>
            <a:xfrm>
              <a:off x="2095499" y="4546490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7500" lnSpcReduction="20000"/>
            </a:bodyPr>
            <a:lstStyle/>
            <a:p>
              <a:pPr algn="ctr"/>
              <a:r>
                <a:rPr lang="en-US" altLang="zh-CN" sz="1600" dirty="0" smtClean="0"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rPr>
                <a:t>1</a:t>
              </a:r>
              <a:endParaRPr lang="zh-CN" altLang="en-US" sz="1600" dirty="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316679" y="4546490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7500" lnSpcReduction="20000"/>
            </a:bodyPr>
            <a:lstStyle/>
            <a:p>
              <a:pPr algn="ctr"/>
              <a:r>
                <a:rPr lang="en-US" altLang="zh-CN" sz="1600" dirty="0" smtClean="0">
                  <a:latin typeface="Source Han Sans CN Medium" panose="020B0500000000000000" pitchFamily="34" charset="-128"/>
                  <a:ea typeface="Source Han Sans CN Medium" panose="020B0500000000000000" pitchFamily="34" charset="-128"/>
                  <a:cs typeface="+mn-ea"/>
                  <a:sym typeface="+mn-lt"/>
                </a:rPr>
                <a:t>3</a:t>
              </a:r>
              <a:endParaRPr lang="zh-CN" altLang="en-US" sz="1600" dirty="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706088" y="2983183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algn="ctr"/>
              <a:r>
                <a:rPr lang="en-US" altLang="ko-KO" sz="1100" dirty="0" smtClean="0">
                  <a:latin typeface="NanumGothic"/>
                  <a:ea typeface="NanumGothic"/>
                  <a:cs typeface="+mn-ea"/>
                  <a:sym typeface="+mn-lt"/>
                </a:rPr>
                <a:t>2</a:t>
              </a:r>
              <a:endParaRPr lang="zh-CN" altLang="en-US" sz="1600" dirty="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6927269" y="2983183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algn="ctr"/>
              <a:r>
                <a:rPr lang="en-US" altLang="ko-KO" sz="1100" dirty="0" smtClean="0">
                  <a:latin typeface="NanumGothic"/>
                  <a:ea typeface="NanumGothic"/>
                  <a:cs typeface="+mn-ea"/>
                  <a:sym typeface="+mn-lt"/>
                </a:rPr>
                <a:t>4</a:t>
              </a:r>
              <a:endParaRPr lang="zh-CN" altLang="en-US" sz="1600" dirty="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8513067" y="4546490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algn="ctr"/>
              <a:r>
                <a:rPr lang="en-US" altLang="ko-KO" sz="1100" dirty="0" smtClean="0">
                  <a:latin typeface="NanumGothic"/>
                  <a:ea typeface="NanumGothic"/>
                  <a:cs typeface="+mn-ea"/>
                  <a:sym typeface="+mn-lt"/>
                </a:rPr>
                <a:t>5</a:t>
              </a:r>
              <a:endParaRPr lang="zh-CN" altLang="en-US" sz="1600" dirty="0"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8869275" y="4390556"/>
            <a:ext cx="2383523" cy="407213"/>
          </a:xfrm>
          <a:prstGeom prst="rect">
            <a:avLst/>
          </a:prstGeom>
          <a:noFill/>
        </p:spPr>
        <p:txBody>
          <a:bodyPr wrap="square" rtlCol="0">
            <a:normAutofit fontScale="62500" lnSpcReduction="20000"/>
          </a:bodyPr>
          <a:lstStyle/>
          <a:p>
            <a:pPr fontAlgn="base" latinLnBrk="1"/>
            <a:r>
              <a:rPr lang="ko-KR" altLang="en-US" dirty="0"/>
              <a:t>원아 등록은 유치원교사가 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등록 </a:t>
            </a:r>
            <a:r>
              <a:rPr lang="ko-KR" altLang="en-US" dirty="0"/>
              <a:t>가능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8FABC9A-0CBD-4B9F-B22D-E501F1CC5E33}"/>
              </a:ext>
            </a:extLst>
          </p:cNvPr>
          <p:cNvSpPr/>
          <p:nvPr/>
        </p:nvSpPr>
        <p:spPr>
          <a:xfrm>
            <a:off x="55634" y="293063"/>
            <a:ext cx="3837529" cy="588582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4000" dirty="0">
                <a:solidFill>
                  <a:srgbClr val="86C6E6"/>
                </a:solidFill>
                <a:latin typeface="NanumGothic"/>
                <a:ea typeface="Source Han Sans CN Medium" panose="020B0500000000000000" pitchFamily="34" charset="-128"/>
                <a:cs typeface="+mn-ea"/>
                <a:sym typeface="+mn-lt"/>
              </a:rPr>
              <a:t>컨셉 디자인</a:t>
            </a:r>
            <a:endParaRPr lang="zh-CN" altLang="en-US" sz="40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58" name="矩形 25">
            <a:extLst>
              <a:ext uri="{FF2B5EF4-FFF2-40B4-BE49-F238E27FC236}">
                <a16:creationId xmlns:a16="http://schemas.microsoft.com/office/drawing/2014/main" id="{2B9DC805-5884-4BFC-BFF3-2ED1B9465C4C}"/>
              </a:ext>
            </a:extLst>
          </p:cNvPr>
          <p:cNvSpPr/>
          <p:nvPr/>
        </p:nvSpPr>
        <p:spPr>
          <a:xfrm>
            <a:off x="72259" y="236740"/>
            <a:ext cx="3837529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4000" dirty="0">
              <a:solidFill>
                <a:srgbClr val="86C6E6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160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8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3725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4475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225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89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965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4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22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295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37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44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9" grpId="0"/>
      <p:bldP spid="50" grpId="0"/>
      <p:bldP spid="52" grpId="0"/>
      <p:bldP spid="5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l0gxwws">
      <a:majorFont>
        <a:latin typeface="字魂36号-正文宋楷" panose="020F0302020204030204"/>
        <a:ea typeface="字魂36号-正文宋楷"/>
        <a:cs typeface="Arial"/>
      </a:majorFont>
      <a:minorFont>
        <a:latin typeface="字魂36号-正文宋楷" panose="020F0302020204030204"/>
        <a:ea typeface="字魂36号-正文宋楷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6">
      <a:dk1>
        <a:sysClr val="windowText" lastClr="000000"/>
      </a:dk1>
      <a:lt1>
        <a:sysClr val="window" lastClr="FFFFFF"/>
      </a:lt1>
      <a:dk2>
        <a:srgbClr val="3E3D2D"/>
      </a:dk2>
      <a:lt2>
        <a:srgbClr val="FFFFFF"/>
      </a:lt2>
      <a:accent1>
        <a:srgbClr val="624F3C"/>
      </a:accent1>
      <a:accent2>
        <a:srgbClr val="D2B38A"/>
      </a:accent2>
      <a:accent3>
        <a:srgbClr val="624F3C"/>
      </a:accent3>
      <a:accent4>
        <a:srgbClr val="D2B38A"/>
      </a:accent4>
      <a:accent5>
        <a:srgbClr val="624F3C"/>
      </a:accent5>
      <a:accent6>
        <a:srgbClr val="D2B38A"/>
      </a:accent6>
      <a:hlink>
        <a:srgbClr val="624F3C"/>
      </a:hlink>
      <a:folHlink>
        <a:srgbClr val="D2B38A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</TotalTime>
  <Words>1409</Words>
  <Application>Microsoft Office PowerPoint</Application>
  <PresentationFormat>와이드스크린</PresentationFormat>
  <Paragraphs>298</Paragraphs>
  <Slides>25</Slides>
  <Notes>18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-apple-system</vt:lpstr>
      <vt:lpstr>NanumGothic</vt:lpstr>
      <vt:lpstr>宋体</vt:lpstr>
      <vt:lpstr>Source Han Sans CN Heavy</vt:lpstr>
      <vt:lpstr>Source Han Sans CN Medium</vt:lpstr>
      <vt:lpstr>字魂36号-正文宋楷</vt:lpstr>
      <vt:lpstr>Arial</vt:lpstr>
      <vt:lpstr>Office 主题​​</vt:lpstr>
      <vt:lpstr>Office 主题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user</cp:lastModifiedBy>
  <cp:revision>80</cp:revision>
  <dcterms:created xsi:type="dcterms:W3CDTF">2018-09-20T01:31:32Z</dcterms:created>
  <dcterms:modified xsi:type="dcterms:W3CDTF">2024-06-10T09:11:20Z</dcterms:modified>
</cp:coreProperties>
</file>